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notesSlides/notesSlide2.xml" ContentType="application/vnd.openxmlformats-officedocument.presentationml.notesSlide+xml"/>
  <Override PartName="/ppt/diagrams/drawing2.xml" ContentType="application/vnd.ms-office.drawingml.diagramDrawing+xml"/>
  <Override PartName="/customXml/itemProps1.xml" ContentType="application/vnd.openxmlformats-officedocument.customXmlProperties+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diagrams/quickStyle2.xml" ContentType="application/vnd.openxmlformats-officedocument.drawingml.diagramStyle+xml"/>
  <Override PartName="/ppt/diagrams/colors11.xml" ContentType="application/vnd.openxmlformats-officedocument.drawingml.diagramColors+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Layouts/slideLayout24.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docProps/custom.xml" ContentType="application/vnd.openxmlformats-officedocument.custom-properties+xml"/>
  <Override PartName="/ppt/diagrams/colors8.xml" ContentType="application/vnd.openxmlformats-officedocument.drawingml.diagramColors+xml"/>
  <Override PartName="/ppt/notesSlides/notesSlide12.xml" ContentType="application/vnd.openxmlformats-officedocument.presentationml.notesSlide+xml"/>
  <Override PartName="/customXml/itemProps6.xml" ContentType="application/vnd.openxmlformats-officedocument.customXmlProperties+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diagrams/drawing7.xml" ContentType="application/vnd.ms-office.drawingml.diagramDrawing+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slideLayouts/slideLayout29.xml" ContentType="application/vnd.openxmlformats-officedocument.presentationml.slideLayout+xml"/>
  <Override PartName="/ppt/notesSlides/notesSlide3.xml" ContentType="application/vnd.openxmlformats-officedocument.presentationml.notesSlide+xml"/>
  <Override PartName="/ppt/diagrams/colors12.xml" ContentType="application/vnd.openxmlformats-officedocument.drawingml.diagramColors+xml"/>
  <Override PartName="/ppt/diagrams/drawing3.xml" ContentType="application/vnd.ms-office.drawingml.diagramDrawing+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Layouts/slideLayout3.xml" ContentType="application/vnd.openxmlformats-officedocument.presentationml.slideLayout+xml"/>
  <Default Extension="emf" ContentType="image/x-emf"/>
  <Override PartName="/ppt/slideLayouts/slideLayout16.xml" ContentType="application/vnd.openxmlformats-officedocument.presentationml.slideLayout+xml"/>
  <Override PartName="/ppt/tags/tag3.xml" ContentType="application/vnd.openxmlformats-officedocument.presentationml.tags+xml"/>
  <Override PartName="/ppt/slideLayouts/slideLayout25.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slideLayouts/slideLayout23.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notesSlides/notesSlide8.xml" ContentType="application/vnd.openxmlformats-officedocument.presentationml.notesSlide+xml"/>
  <Override PartName="/ppt/diagrams/quickStyle12.xml" ContentType="application/vnd.openxmlformats-officedocument.drawingml.diagramStyle+xml"/>
  <Default Extension="gif" ContentType="image/gif"/>
  <Override PartName="/ppt/notesSlides/notesSlide11.xml" ContentType="application/vnd.openxmlformats-officedocument.presentationml.notesSlide+xml"/>
  <Override PartName="/ppt/diagrams/drawing8.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6.xml" ContentType="application/vnd.ms-office.drawingml.diagramDrawing+xml"/>
  <Override PartName="/ppt/diagrams/drawing11.xml" ContentType="application/vnd.ms-office.drawingml.diagramDrawing+xml"/>
  <Override PartName="/customXml/itemProps5.xml" ContentType="application/vnd.openxmlformats-officedocument.customXmlProperties+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docProps/core.xml" ContentType="application/vnd.openxmlformats-package.core-properties+xml"/>
  <Override PartName="/ppt/diagrams/drawing4.xml" ContentType="application/vnd.ms-office.drawingml.diagramDrawing+xml"/>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slideLayouts/slideLayout26.xml" ContentType="application/vnd.openxmlformats-officedocument.presentationml.slideLayout+xml"/>
  <Override PartName="/ppt/diagrams/data11.xml" ContentType="application/vnd.openxmlformats-officedocument.drawingml.diagramData+xml"/>
  <Default Extension="rels" ContentType="application/vnd.openxmlformats-package.relationships+xml"/>
  <Override PartName="/ppt/slideLayouts/slideLayout22.xml" ContentType="application/vnd.openxmlformats-officedocument.presentationml.slideLayout+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Layouts/slideLayout11.xml" ContentType="application/vnd.openxmlformats-officedocument.presentationml.slideLayout+xml"/>
  <Override PartName="/ppt/commentAuthors.xml" ContentType="application/vnd.openxmlformats-officedocument.presentationml.commentAuthors+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diagrams/drawing9.xml" ContentType="application/vnd.ms-office.drawingml.diagramDrawing+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notesSlides/notesSlide10.xml" ContentType="application/vnd.openxmlformats-officedocument.presentationml.notesSlide+xml"/>
  <Override PartName="/ppt/diagrams/drawing12.xml" ContentType="application/vnd.ms-office.drawingml.diagramDrawing+xml"/>
  <Override PartName="/customXml/itemProps4.xml" ContentType="application/vnd.openxmlformats-officedocument.customXmlPropertie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layout11.xml" ContentType="application/vnd.openxmlformats-officedocument.drawingml.diagramLayout+xml"/>
  <Override PartName="/ppt/diagrams/drawing5.xml" ContentType="application/vnd.ms-office.drawingml.diagramDrawing+xml"/>
  <Override PartName="/ppt/slideMasters/slideMaster2.xml" ContentType="application/vnd.openxmlformats-officedocument.presentationml.slideMaster+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diagrams/colors10.xml" ContentType="application/vnd.openxmlformats-officedocument.drawingml.diagramColors+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7"/>
    <p:sldMasterId id="2147484476" r:id="rId8"/>
    <p:sldMasterId id="2147484481" r:id="rId9"/>
  </p:sldMasterIdLst>
  <p:notesMasterIdLst>
    <p:notesMasterId r:id="rId23"/>
  </p:notesMasterIdLst>
  <p:handoutMasterIdLst>
    <p:handoutMasterId r:id="rId24"/>
  </p:handoutMasterIdLst>
  <p:sldIdLst>
    <p:sldId id="452" r:id="rId10"/>
    <p:sldId id="416" r:id="rId11"/>
    <p:sldId id="447" r:id="rId12"/>
    <p:sldId id="450" r:id="rId13"/>
    <p:sldId id="330" r:id="rId14"/>
    <p:sldId id="456" r:id="rId15"/>
    <p:sldId id="457" r:id="rId16"/>
    <p:sldId id="458" r:id="rId17"/>
    <p:sldId id="459" r:id="rId18"/>
    <p:sldId id="381" r:id="rId19"/>
    <p:sldId id="453" r:id="rId20"/>
    <p:sldId id="460" r:id="rId21"/>
    <p:sldId id="394" r:id="rId22"/>
  </p:sldIdLst>
  <p:sldSz cx="10058400" cy="7772400"/>
  <p:notesSz cx="9928225" cy="6797675"/>
  <p:defaultTextStyle>
    <a:defPPr>
      <a:defRPr lang="en-US"/>
    </a:defPPr>
    <a:lvl1pPr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1pPr>
    <a:lvl2pPr marL="508000" indent="-50800"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2pPr>
    <a:lvl3pPr marL="1017588" indent="-103188"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3pPr>
    <a:lvl4pPr marL="1527175" indent="-155575"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4pPr>
    <a:lvl5pPr marL="2036763" indent="-207963"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0" hangingPunct="1">
      <a:defRPr sz="2000" kern="1200">
        <a:solidFill>
          <a:schemeClr val="tx1"/>
        </a:solidFill>
        <a:latin typeface="Arial" charset="0"/>
        <a:ea typeface="ＭＳ Ｐゴシック" pitchFamily="34" charset="-128"/>
        <a:cs typeface="+mn-cs"/>
      </a:defRPr>
    </a:lvl6pPr>
    <a:lvl7pPr marL="2743200" algn="l" defTabSz="914400" rtl="0" eaLnBrk="1" latinLnBrk="0" hangingPunct="1">
      <a:defRPr sz="2000" kern="1200">
        <a:solidFill>
          <a:schemeClr val="tx1"/>
        </a:solidFill>
        <a:latin typeface="Arial" charset="0"/>
        <a:ea typeface="ＭＳ Ｐゴシック" pitchFamily="34" charset="-128"/>
        <a:cs typeface="+mn-cs"/>
      </a:defRPr>
    </a:lvl7pPr>
    <a:lvl8pPr marL="3200400" algn="l" defTabSz="914400" rtl="0" eaLnBrk="1" latinLnBrk="0" hangingPunct="1">
      <a:defRPr sz="2000" kern="1200">
        <a:solidFill>
          <a:schemeClr val="tx1"/>
        </a:solidFill>
        <a:latin typeface="Arial" charset="0"/>
        <a:ea typeface="ＭＳ Ｐゴシック" pitchFamily="34" charset="-128"/>
        <a:cs typeface="+mn-cs"/>
      </a:defRPr>
    </a:lvl8pPr>
    <a:lvl9pPr marL="3657600" algn="l" defTabSz="914400" rtl="0" eaLnBrk="1" latinLnBrk="0" hangingPunct="1">
      <a:defRPr sz="20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xmlns="">
        <p15:guide id="1" orient="horz" pos="2448">
          <p15:clr>
            <a:srgbClr val="A4A3A4"/>
          </p15:clr>
        </p15:guide>
        <p15:guide id="2" pos="5940">
          <p15:clr>
            <a:srgbClr val="A4A3A4"/>
          </p15:clr>
        </p15:guide>
      </p15:sldGuideLst>
    </p:ext>
    <p:ext uri="{2D200454-40CA-4A62-9FC3-DE9A4176ACB9}">
      <p15:notesGuideLst xmlns:p15="http://schemas.microsoft.com/office/powerpoint/2012/main" xmlns="">
        <p15:guide id="1" orient="horz" pos="2141">
          <p15:clr>
            <a:srgbClr val="A4A3A4"/>
          </p15:clr>
        </p15:guide>
        <p15:guide id="2" pos="3127">
          <p15:clr>
            <a:srgbClr val="A4A3A4"/>
          </p15:clr>
        </p15:guide>
        <p15:guide id="3" pos="312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arcia, Fernando" initials="GF" lastIdx="3" clrIdx="0"/>
  <p:cmAuthor id="1" name="Hladusz, John" initials="HJ" lastIdx="3" clrIdx="1"/>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E256F"/>
    <a:srgbClr val="471E6C"/>
    <a:srgbClr val="4D2670"/>
    <a:srgbClr val="FFCC00"/>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413" autoAdjust="0"/>
    <p:restoredTop sz="77997" autoAdjust="0"/>
  </p:normalViewPr>
  <p:slideViewPr>
    <p:cSldViewPr snapToGrid="0" snapToObjects="1">
      <p:cViewPr>
        <p:scale>
          <a:sx n="66" d="100"/>
          <a:sy n="66" d="100"/>
        </p:scale>
        <p:origin x="-1278" y="-72"/>
      </p:cViewPr>
      <p:guideLst>
        <p:guide orient="horz" pos="2448"/>
        <p:guide pos="59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80" d="100"/>
          <a:sy n="80" d="100"/>
        </p:scale>
        <p:origin x="1982" y="48"/>
      </p:cViewPr>
      <p:guideLst>
        <p:guide orient="horz" pos="2141"/>
        <p:guide pos="3127"/>
        <p:guide pos="312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2.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2.xml"/><Relationship Id="rId7" Type="http://schemas.openxmlformats.org/officeDocument/2006/relationships/slideMaster" Target="slideMasters/slideMaster1.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2.xml"/><Relationship Id="rId24" Type="http://schemas.openxmlformats.org/officeDocument/2006/relationships/handoutMaster" Target="handoutMasters/handoutMaster1.xml"/><Relationship Id="rId5" Type="http://schemas.openxmlformats.org/officeDocument/2006/relationships/customXml" Target="../customXml/item5.xml"/><Relationship Id="rId15" Type="http://schemas.openxmlformats.org/officeDocument/2006/relationships/slide" Target="slides/slide6.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customXml" Target="../customXml/item4.xml"/><Relationship Id="rId9" Type="http://schemas.openxmlformats.org/officeDocument/2006/relationships/slideMaster" Target="slideMasters/slideMaster3.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9585A0-8EE8-4052-A3B6-4759E5EFB724}" type="doc">
      <dgm:prSet loTypeId="urn:microsoft.com/office/officeart/2005/8/layout/cycle3" loCatId="cycle" qsTypeId="urn:microsoft.com/office/officeart/2005/8/quickstyle/simple2" qsCatId="simple" csTypeId="urn:microsoft.com/office/officeart/2005/8/colors/colorful1#1" csCatId="colorful" phldr="1"/>
      <dgm:spPr/>
      <dgm:t>
        <a:bodyPr/>
        <a:lstStyle/>
        <a:p>
          <a:endParaRPr lang="en-US"/>
        </a:p>
      </dgm:t>
    </dgm:pt>
    <dgm:pt modelId="{6B201CCC-74C1-4F99-9C8C-E84CFE4FC493}">
      <dgm:prSet phldrT="[Text]" custT="1"/>
      <dgm:spPr/>
      <dgm:t>
        <a:bodyPr/>
        <a:lstStyle/>
        <a:p>
          <a:r>
            <a:rPr lang="en-US" sz="1300" b="1" spc="-6" smtClean="0">
              <a:latin typeface="Arial" panose="020B0604020202020204" pitchFamily="34" charset="0"/>
              <a:cs typeface="Arial" panose="020B0604020202020204" pitchFamily="34" charset="0"/>
            </a:rPr>
            <a:t>DEFINING </a:t>
          </a:r>
          <a:r>
            <a:rPr lang="en-US" sz="1300" b="1" smtClean="0">
              <a:latin typeface="Arial" panose="020B0604020202020204" pitchFamily="34" charset="0"/>
              <a:cs typeface="Arial" panose="020B0604020202020204" pitchFamily="34" charset="0"/>
            </a:rPr>
            <a:t>THE </a:t>
          </a:r>
          <a:r>
            <a:rPr lang="en-US" sz="1300" b="1" spc="-11" smtClean="0">
              <a:latin typeface="Arial" panose="020B0604020202020204" pitchFamily="34" charset="0"/>
              <a:cs typeface="Arial" panose="020B0604020202020204" pitchFamily="34" charset="0"/>
            </a:rPr>
            <a:t>AUDIT</a:t>
          </a:r>
          <a:r>
            <a:rPr lang="en-US" sz="1300" b="1" spc="28" smtClean="0">
              <a:latin typeface="Arial" panose="020B0604020202020204" pitchFamily="34" charset="0"/>
              <a:cs typeface="Arial" panose="020B0604020202020204" pitchFamily="34" charset="0"/>
            </a:rPr>
            <a:t> </a:t>
          </a:r>
          <a:r>
            <a:rPr lang="en-US" sz="1300" b="1" spc="-6" smtClean="0">
              <a:latin typeface="Arial" panose="020B0604020202020204" pitchFamily="34" charset="0"/>
              <a:cs typeface="Arial" panose="020B0604020202020204" pitchFamily="34" charset="0"/>
            </a:rPr>
            <a:t>UNIVERSE </a:t>
          </a:r>
          <a:endParaRPr lang="en-US" sz="1300" dirty="0"/>
        </a:p>
      </dgm:t>
    </dgm:pt>
    <dgm:pt modelId="{4C5CA91A-9589-490E-9CB5-7DB865E18544}" type="parTrans" cxnId="{B5CF8101-9948-450D-8A27-0BCAE0F0C186}">
      <dgm:prSet/>
      <dgm:spPr/>
      <dgm:t>
        <a:bodyPr/>
        <a:lstStyle/>
        <a:p>
          <a:endParaRPr lang="en-US"/>
        </a:p>
      </dgm:t>
    </dgm:pt>
    <dgm:pt modelId="{02A27DF6-6444-476C-8E3D-5382E3ACD20B}" type="sibTrans" cxnId="{B5CF8101-9948-450D-8A27-0BCAE0F0C186}">
      <dgm:prSet/>
      <dgm:spPr/>
      <dgm:t>
        <a:bodyPr/>
        <a:lstStyle/>
        <a:p>
          <a:endParaRPr lang="en-US" sz="1300">
            <a:solidFill>
              <a:srgbClr val="471E6C"/>
            </a:solidFill>
          </a:endParaRPr>
        </a:p>
      </dgm:t>
    </dgm:pt>
    <dgm:pt modelId="{B553CC95-8E11-4AD1-9B5E-9C988278155E}">
      <dgm:prSet custT="1"/>
      <dgm:spPr/>
      <dgm:t>
        <a:bodyPr/>
        <a:lstStyle/>
        <a:p>
          <a:r>
            <a:rPr lang="en-US" sz="1300" b="1" spc="-6" dirty="0" smtClean="0">
              <a:latin typeface="Arial" panose="020B0604020202020204" pitchFamily="34" charset="0"/>
              <a:cs typeface="Arial" panose="020B0604020202020204" pitchFamily="34" charset="0"/>
            </a:rPr>
            <a:t>THE NUMBER OF </a:t>
          </a:r>
          <a:r>
            <a:rPr lang="en-US" sz="1300" b="1" spc="-11" dirty="0" smtClean="0">
              <a:latin typeface="Arial" panose="020B0604020202020204" pitchFamily="34" charset="0"/>
              <a:cs typeface="Arial" panose="020B0604020202020204" pitchFamily="34" charset="0"/>
            </a:rPr>
            <a:t>AUDITABLE</a:t>
          </a:r>
          <a:r>
            <a:rPr lang="en-US" sz="1300" b="1" spc="33" dirty="0" smtClean="0">
              <a:latin typeface="Arial" panose="020B0604020202020204" pitchFamily="34" charset="0"/>
              <a:cs typeface="Arial" panose="020B0604020202020204" pitchFamily="34" charset="0"/>
            </a:rPr>
            <a:t> AREAS</a:t>
          </a:r>
          <a:endParaRPr lang="en-US" sz="1300" b="1" spc="-6" dirty="0" smtClean="0">
            <a:latin typeface="Arial" panose="020B0604020202020204" pitchFamily="34" charset="0"/>
            <a:cs typeface="Arial" panose="020B0604020202020204" pitchFamily="34" charset="0"/>
          </a:endParaRPr>
        </a:p>
      </dgm:t>
    </dgm:pt>
    <dgm:pt modelId="{70C69FF5-DC4E-43E1-825B-AE9586B2B852}" type="parTrans" cxnId="{4289A45F-998D-4464-83CA-A86A5E55CD93}">
      <dgm:prSet/>
      <dgm:spPr/>
      <dgm:t>
        <a:bodyPr/>
        <a:lstStyle/>
        <a:p>
          <a:endParaRPr lang="en-US"/>
        </a:p>
      </dgm:t>
    </dgm:pt>
    <dgm:pt modelId="{82325E18-C67C-4285-9D63-97313C53CD20}" type="sibTrans" cxnId="{4289A45F-998D-4464-83CA-A86A5E55CD93}">
      <dgm:prSet/>
      <dgm:spPr/>
      <dgm:t>
        <a:bodyPr/>
        <a:lstStyle/>
        <a:p>
          <a:endParaRPr lang="en-US" sz="1400">
            <a:solidFill>
              <a:srgbClr val="471E6C"/>
            </a:solidFill>
          </a:endParaRPr>
        </a:p>
      </dgm:t>
    </dgm:pt>
    <dgm:pt modelId="{D4ADAC6E-A0F4-4326-A249-F79127D75E89}">
      <dgm:prSet custT="1"/>
      <dgm:spPr/>
      <dgm:t>
        <a:bodyPr/>
        <a:lstStyle/>
        <a:p>
          <a:r>
            <a:rPr lang="en-US" sz="1300" b="1" smtClean="0">
              <a:latin typeface="Arial" panose="020B0604020202020204" pitchFamily="34" charset="0"/>
              <a:cs typeface="Arial" panose="020B0604020202020204" pitchFamily="34" charset="0"/>
            </a:rPr>
            <a:t>TIMING OF </a:t>
          </a:r>
          <a:r>
            <a:rPr lang="en-US" sz="1300" b="1" spc="-6" smtClean="0">
              <a:latin typeface="Arial" panose="020B0604020202020204" pitchFamily="34" charset="0"/>
              <a:cs typeface="Arial" panose="020B0604020202020204" pitchFamily="34" charset="0"/>
            </a:rPr>
            <a:t>RISK ASSESSMENT </a:t>
          </a:r>
          <a:r>
            <a:rPr lang="en-US" sz="1300" b="1" spc="-17" smtClean="0">
              <a:latin typeface="Arial" panose="020B0604020202020204" pitchFamily="34" charset="0"/>
              <a:cs typeface="Arial" panose="020B0604020202020204" pitchFamily="34" charset="0"/>
            </a:rPr>
            <a:t>AND </a:t>
          </a:r>
          <a:r>
            <a:rPr lang="en-US" sz="1300" b="1" spc="-11" smtClean="0">
              <a:latin typeface="Arial" panose="020B0604020202020204" pitchFamily="34" charset="0"/>
              <a:cs typeface="Arial" panose="020B0604020202020204" pitchFamily="34" charset="0"/>
            </a:rPr>
            <a:t>AUDIT </a:t>
          </a:r>
          <a:r>
            <a:rPr lang="en-US" sz="1300" b="1" spc="-6" smtClean="0">
              <a:latin typeface="Arial" panose="020B0604020202020204" pitchFamily="34" charset="0"/>
              <a:cs typeface="Arial" panose="020B0604020202020204" pitchFamily="34" charset="0"/>
            </a:rPr>
            <a:t>PLANNING</a:t>
          </a:r>
          <a:r>
            <a:rPr lang="en-US" sz="1300" b="1" spc="138" smtClean="0">
              <a:latin typeface="Arial" panose="020B0604020202020204" pitchFamily="34" charset="0"/>
              <a:cs typeface="Arial" panose="020B0604020202020204" pitchFamily="34" charset="0"/>
            </a:rPr>
            <a:t> </a:t>
          </a:r>
          <a:r>
            <a:rPr lang="en-US" sz="1300" b="1" spc="-6" smtClean="0">
              <a:latin typeface="Arial" panose="020B0604020202020204" pitchFamily="34" charset="0"/>
              <a:cs typeface="Arial" panose="020B0604020202020204" pitchFamily="34" charset="0"/>
            </a:rPr>
            <a:t>ACTIVITIES</a:t>
          </a:r>
          <a:endParaRPr lang="en-US" sz="1300" dirty="0">
            <a:latin typeface="Arial" panose="020B0604020202020204" pitchFamily="34" charset="0"/>
            <a:cs typeface="Arial" panose="020B0604020202020204" pitchFamily="34" charset="0"/>
          </a:endParaRPr>
        </a:p>
      </dgm:t>
    </dgm:pt>
    <dgm:pt modelId="{DDF93165-84DF-4FA2-AB41-509744335E37}" type="parTrans" cxnId="{44B5BC1A-0EB1-4AFD-BD72-97B554E22D46}">
      <dgm:prSet/>
      <dgm:spPr/>
      <dgm:t>
        <a:bodyPr/>
        <a:lstStyle/>
        <a:p>
          <a:endParaRPr lang="en-US"/>
        </a:p>
      </dgm:t>
    </dgm:pt>
    <dgm:pt modelId="{DE34DF3B-8F3E-49B8-B1CE-E8E6604EFA19}" type="sibTrans" cxnId="{44B5BC1A-0EB1-4AFD-BD72-97B554E22D46}">
      <dgm:prSet/>
      <dgm:spPr/>
      <dgm:t>
        <a:bodyPr/>
        <a:lstStyle/>
        <a:p>
          <a:endParaRPr lang="en-US" sz="1400">
            <a:solidFill>
              <a:srgbClr val="471E6C"/>
            </a:solidFill>
          </a:endParaRPr>
        </a:p>
      </dgm:t>
    </dgm:pt>
    <dgm:pt modelId="{D3B27016-550D-4C40-B7CC-9DC42679EEE5}">
      <dgm:prSet custT="1"/>
      <dgm:spPr/>
      <dgm:t>
        <a:bodyPr/>
        <a:lstStyle/>
        <a:p>
          <a:r>
            <a:rPr lang="en-US" sz="1300" b="1" spc="-6" dirty="0" smtClean="0">
              <a:latin typeface="Arial" panose="020B0604020202020204" pitchFamily="34" charset="0"/>
              <a:cs typeface="Arial" panose="020B0604020202020204" pitchFamily="34" charset="0"/>
            </a:rPr>
            <a:t>BUILDING </a:t>
          </a:r>
          <a:r>
            <a:rPr lang="en-US" sz="1300" b="1" dirty="0" smtClean="0">
              <a:latin typeface="Arial" panose="020B0604020202020204" pitchFamily="34" charset="0"/>
              <a:cs typeface="Arial" panose="020B0604020202020204" pitchFamily="34" charset="0"/>
            </a:rPr>
            <a:t>FLEXIBILITY INTO </a:t>
          </a:r>
        </a:p>
        <a:p>
          <a:r>
            <a:rPr lang="en-US" sz="1300" b="1" dirty="0" smtClean="0">
              <a:latin typeface="Arial" panose="020B0604020202020204" pitchFamily="34" charset="0"/>
              <a:cs typeface="Arial" panose="020B0604020202020204" pitchFamily="34" charset="0"/>
            </a:rPr>
            <a:t>THE </a:t>
          </a:r>
          <a:r>
            <a:rPr lang="en-US" sz="1300" b="1" spc="-11" dirty="0" smtClean="0">
              <a:latin typeface="Arial" panose="020B0604020202020204" pitchFamily="34" charset="0"/>
              <a:cs typeface="Arial" panose="020B0604020202020204" pitchFamily="34" charset="0"/>
            </a:rPr>
            <a:t>ANNUAL AUDIT </a:t>
          </a:r>
          <a:r>
            <a:rPr lang="en-US" sz="1300" b="1" spc="-6" dirty="0" smtClean="0">
              <a:latin typeface="Arial" panose="020B0604020202020204" pitchFamily="34" charset="0"/>
              <a:cs typeface="Arial" panose="020B0604020202020204" pitchFamily="34" charset="0"/>
            </a:rPr>
            <a:t>PLANNING</a:t>
          </a:r>
          <a:r>
            <a:rPr lang="en-US" sz="1300" b="1" spc="83" dirty="0" smtClean="0">
              <a:latin typeface="Arial" panose="020B0604020202020204" pitchFamily="34" charset="0"/>
              <a:cs typeface="Arial" panose="020B0604020202020204" pitchFamily="34" charset="0"/>
            </a:rPr>
            <a:t> </a:t>
          </a:r>
          <a:r>
            <a:rPr lang="en-US" sz="1300" b="1" spc="-6" dirty="0" smtClean="0">
              <a:latin typeface="Arial" panose="020B0604020202020204" pitchFamily="34" charset="0"/>
              <a:cs typeface="Arial" panose="020B0604020202020204" pitchFamily="34" charset="0"/>
            </a:rPr>
            <a:t>PROCESS</a:t>
          </a:r>
        </a:p>
      </dgm:t>
    </dgm:pt>
    <dgm:pt modelId="{7A71C167-531A-4C1E-A589-D066BC15EBA2}" type="parTrans" cxnId="{FFAF67ED-E092-49B1-956B-3C5908B88229}">
      <dgm:prSet/>
      <dgm:spPr/>
      <dgm:t>
        <a:bodyPr/>
        <a:lstStyle/>
        <a:p>
          <a:endParaRPr lang="en-US"/>
        </a:p>
      </dgm:t>
    </dgm:pt>
    <dgm:pt modelId="{D8390A8E-21DA-42F6-9ED7-25ADC0AA479E}" type="sibTrans" cxnId="{FFAF67ED-E092-49B1-956B-3C5908B88229}">
      <dgm:prSet/>
      <dgm:spPr/>
      <dgm:t>
        <a:bodyPr/>
        <a:lstStyle/>
        <a:p>
          <a:endParaRPr lang="en-US" sz="1400">
            <a:solidFill>
              <a:srgbClr val="471E6C"/>
            </a:solidFill>
          </a:endParaRPr>
        </a:p>
      </dgm:t>
    </dgm:pt>
    <dgm:pt modelId="{58110C74-2AD2-4E60-B667-3C78222EC5AB}">
      <dgm:prSet custT="1"/>
      <dgm:spPr/>
      <dgm:t>
        <a:bodyPr/>
        <a:lstStyle/>
        <a:p>
          <a:r>
            <a:rPr lang="en-US" sz="1300" b="1" spc="-6" smtClean="0">
              <a:latin typeface="Arial" panose="020B0604020202020204" pitchFamily="34" charset="0"/>
              <a:cs typeface="Arial" panose="020B0604020202020204" pitchFamily="34" charset="0"/>
            </a:rPr>
            <a:t>IMPROVING THE QUALITY </a:t>
          </a:r>
          <a:r>
            <a:rPr lang="en-US" sz="1300" b="1" smtClean="0">
              <a:latin typeface="Arial" panose="020B0604020202020204" pitchFamily="34" charset="0"/>
              <a:cs typeface="Arial" panose="020B0604020202020204" pitchFamily="34" charset="0"/>
            </a:rPr>
            <a:t>OF INPUTS TO THE </a:t>
          </a:r>
          <a:r>
            <a:rPr lang="en-US" sz="1300" b="1" spc="-11" smtClean="0">
              <a:latin typeface="Arial" panose="020B0604020202020204" pitchFamily="34" charset="0"/>
              <a:cs typeface="Arial" panose="020B0604020202020204" pitchFamily="34" charset="0"/>
            </a:rPr>
            <a:t>AUDIT</a:t>
          </a:r>
          <a:r>
            <a:rPr lang="en-US" sz="1300" b="1" spc="33" smtClean="0">
              <a:latin typeface="Arial" panose="020B0604020202020204" pitchFamily="34" charset="0"/>
              <a:cs typeface="Arial" panose="020B0604020202020204" pitchFamily="34" charset="0"/>
            </a:rPr>
            <a:t> </a:t>
          </a:r>
          <a:r>
            <a:rPr lang="en-US" sz="1300" b="1" spc="-11" smtClean="0">
              <a:latin typeface="Arial" panose="020B0604020202020204" pitchFamily="34" charset="0"/>
              <a:cs typeface="Arial" panose="020B0604020202020204" pitchFamily="34" charset="0"/>
            </a:rPr>
            <a:t>PLAN </a:t>
          </a:r>
          <a:endParaRPr lang="en-US" sz="1300" dirty="0">
            <a:latin typeface="Arial" panose="020B0604020202020204" pitchFamily="34" charset="0"/>
            <a:cs typeface="Arial" panose="020B0604020202020204" pitchFamily="34" charset="0"/>
          </a:endParaRPr>
        </a:p>
      </dgm:t>
    </dgm:pt>
    <dgm:pt modelId="{961DE1AC-F178-4C79-8227-567BE35633EC}" type="parTrans" cxnId="{2976CA8B-D126-4704-94FD-885DB7BBB35C}">
      <dgm:prSet/>
      <dgm:spPr/>
      <dgm:t>
        <a:bodyPr/>
        <a:lstStyle/>
        <a:p>
          <a:endParaRPr lang="en-US"/>
        </a:p>
      </dgm:t>
    </dgm:pt>
    <dgm:pt modelId="{BD67AD50-EB84-43F1-8072-783125742D6B}" type="sibTrans" cxnId="{2976CA8B-D126-4704-94FD-885DB7BBB35C}">
      <dgm:prSet/>
      <dgm:spPr/>
      <dgm:t>
        <a:bodyPr/>
        <a:lstStyle/>
        <a:p>
          <a:endParaRPr lang="en-US" sz="1400">
            <a:solidFill>
              <a:srgbClr val="471E6C"/>
            </a:solidFill>
          </a:endParaRPr>
        </a:p>
      </dgm:t>
    </dgm:pt>
    <dgm:pt modelId="{9398C6B0-9B9C-49F9-98BC-1DD26DDEE16A}">
      <dgm:prSet custT="1"/>
      <dgm:spPr/>
      <dgm:t>
        <a:bodyPr/>
        <a:lstStyle/>
        <a:p>
          <a:r>
            <a:rPr lang="en-US" sz="1300" b="1" spc="-6" smtClean="0">
              <a:latin typeface="Arial" panose="020B0604020202020204" pitchFamily="34" charset="0"/>
              <a:cs typeface="Arial" panose="020B0604020202020204" pitchFamily="34" charset="0"/>
            </a:rPr>
            <a:t>RISK ASSESSMENT FACTORS </a:t>
          </a:r>
          <a:r>
            <a:rPr lang="en-US" sz="1300" b="1" spc="-17" smtClean="0">
              <a:latin typeface="Arial" panose="020B0604020202020204" pitchFamily="34" charset="0"/>
              <a:cs typeface="Arial" panose="020B0604020202020204" pitchFamily="34" charset="0"/>
            </a:rPr>
            <a:t>AND</a:t>
          </a:r>
          <a:r>
            <a:rPr lang="en-US" sz="1300" b="1" spc="83" smtClean="0">
              <a:latin typeface="Arial" panose="020B0604020202020204" pitchFamily="34" charset="0"/>
              <a:cs typeface="Arial" panose="020B0604020202020204" pitchFamily="34" charset="0"/>
            </a:rPr>
            <a:t> </a:t>
          </a:r>
          <a:r>
            <a:rPr lang="en-US" sz="1300" b="1" smtClean="0">
              <a:latin typeface="Arial" panose="020B0604020202020204" pitchFamily="34" charset="0"/>
              <a:cs typeface="Arial" panose="020B0604020202020204" pitchFamily="34" charset="0"/>
            </a:rPr>
            <a:t>WEIGHTINGS</a:t>
          </a:r>
          <a:endParaRPr lang="en-US" sz="1300" b="1" dirty="0" smtClean="0">
            <a:latin typeface="Arial" panose="020B0604020202020204" pitchFamily="34" charset="0"/>
            <a:cs typeface="Arial" panose="020B0604020202020204" pitchFamily="34" charset="0"/>
          </a:endParaRPr>
        </a:p>
      </dgm:t>
    </dgm:pt>
    <dgm:pt modelId="{51C1393D-1973-4008-B9AD-4321A4524EEB}" type="parTrans" cxnId="{4CBA7B04-1769-48B8-B43B-C140FDA44A78}">
      <dgm:prSet/>
      <dgm:spPr/>
      <dgm:t>
        <a:bodyPr/>
        <a:lstStyle/>
        <a:p>
          <a:endParaRPr lang="en-US"/>
        </a:p>
      </dgm:t>
    </dgm:pt>
    <dgm:pt modelId="{0C63149A-8D62-4496-B3E4-3C2ACC5D4C78}" type="sibTrans" cxnId="{4CBA7B04-1769-48B8-B43B-C140FDA44A78}">
      <dgm:prSet/>
      <dgm:spPr/>
      <dgm:t>
        <a:bodyPr/>
        <a:lstStyle/>
        <a:p>
          <a:endParaRPr lang="en-US" sz="1400">
            <a:solidFill>
              <a:srgbClr val="471E6C"/>
            </a:solidFill>
          </a:endParaRPr>
        </a:p>
      </dgm:t>
    </dgm:pt>
    <dgm:pt modelId="{C9C76D31-FCFA-405A-90E2-0D83390CEC6F}">
      <dgm:prSet custT="1"/>
      <dgm:spPr/>
      <dgm:t>
        <a:bodyPr/>
        <a:lstStyle/>
        <a:p>
          <a:r>
            <a:rPr lang="en-US" sz="1300" b="1" spc="-11" dirty="0" smtClean="0">
              <a:latin typeface="Arial" panose="020B0604020202020204" pitchFamily="34" charset="0"/>
              <a:cs typeface="Arial" panose="020B0604020202020204" pitchFamily="34" charset="0"/>
            </a:rPr>
            <a:t>ADDITIONAL </a:t>
          </a:r>
        </a:p>
        <a:p>
          <a:r>
            <a:rPr lang="en-US" sz="1300" b="1" spc="-6" dirty="0" smtClean="0">
              <a:latin typeface="Arial" panose="020B0604020202020204" pitchFamily="34" charset="0"/>
              <a:cs typeface="Arial" panose="020B0604020202020204" pitchFamily="34" charset="0"/>
            </a:rPr>
            <a:t>RISK</a:t>
          </a:r>
          <a:r>
            <a:rPr lang="en-US" sz="1300" b="1" spc="38" dirty="0" smtClean="0">
              <a:latin typeface="Arial" panose="020B0604020202020204" pitchFamily="34" charset="0"/>
              <a:cs typeface="Arial" panose="020B0604020202020204" pitchFamily="34" charset="0"/>
            </a:rPr>
            <a:t> FACTORS</a:t>
          </a:r>
          <a:endParaRPr lang="en-US" sz="1300" dirty="0">
            <a:latin typeface="Arial" panose="020B0604020202020204" pitchFamily="34" charset="0"/>
            <a:cs typeface="Arial" panose="020B0604020202020204" pitchFamily="34" charset="0"/>
          </a:endParaRPr>
        </a:p>
      </dgm:t>
    </dgm:pt>
    <dgm:pt modelId="{6D9CF8B8-B7C6-43D9-9E2C-493C864B8C92}" type="parTrans" cxnId="{A619D250-19BB-4E24-8D11-391ED332A4C0}">
      <dgm:prSet/>
      <dgm:spPr/>
      <dgm:t>
        <a:bodyPr/>
        <a:lstStyle/>
        <a:p>
          <a:endParaRPr lang="en-US"/>
        </a:p>
      </dgm:t>
    </dgm:pt>
    <dgm:pt modelId="{894FBD66-DBAA-4914-A189-452E0CC31B36}" type="sibTrans" cxnId="{A619D250-19BB-4E24-8D11-391ED332A4C0}">
      <dgm:prSet/>
      <dgm:spPr/>
      <dgm:t>
        <a:bodyPr/>
        <a:lstStyle/>
        <a:p>
          <a:endParaRPr lang="en-US" sz="1400">
            <a:solidFill>
              <a:srgbClr val="471E6C"/>
            </a:solidFill>
          </a:endParaRPr>
        </a:p>
      </dgm:t>
    </dgm:pt>
    <dgm:pt modelId="{2C122331-41F1-43F2-BF68-6D36D4B7C541}" type="pres">
      <dgm:prSet presAssocID="{3E9585A0-8EE8-4052-A3B6-4759E5EFB724}" presName="Name0" presStyleCnt="0">
        <dgm:presLayoutVars>
          <dgm:dir/>
          <dgm:resizeHandles val="exact"/>
        </dgm:presLayoutVars>
      </dgm:prSet>
      <dgm:spPr/>
      <dgm:t>
        <a:bodyPr/>
        <a:lstStyle/>
        <a:p>
          <a:endParaRPr lang="en-US"/>
        </a:p>
      </dgm:t>
    </dgm:pt>
    <dgm:pt modelId="{721C2F52-0379-4F89-87D1-31F794F42C8D}" type="pres">
      <dgm:prSet presAssocID="{3E9585A0-8EE8-4052-A3B6-4759E5EFB724}" presName="cycle" presStyleCnt="0"/>
      <dgm:spPr/>
    </dgm:pt>
    <dgm:pt modelId="{DDD92F34-670C-4285-8578-5D970FDF401B}" type="pres">
      <dgm:prSet presAssocID="{6B201CCC-74C1-4F99-9C8C-E84CFE4FC493}" presName="nodeFirstNode" presStyleLbl="node1" presStyleIdx="0" presStyleCnt="7">
        <dgm:presLayoutVars>
          <dgm:bulletEnabled val="1"/>
        </dgm:presLayoutVars>
      </dgm:prSet>
      <dgm:spPr/>
      <dgm:t>
        <a:bodyPr/>
        <a:lstStyle/>
        <a:p>
          <a:endParaRPr lang="en-US"/>
        </a:p>
      </dgm:t>
    </dgm:pt>
    <dgm:pt modelId="{16CCA932-84A3-40A6-9A21-30351EC3A20C}" type="pres">
      <dgm:prSet presAssocID="{02A27DF6-6444-476C-8E3D-5382E3ACD20B}" presName="sibTransFirstNode" presStyleLbl="bgShp" presStyleIdx="0" presStyleCnt="1" custLinFactNeighborX="-4674" custLinFactNeighborY="-2494"/>
      <dgm:spPr/>
      <dgm:t>
        <a:bodyPr/>
        <a:lstStyle/>
        <a:p>
          <a:endParaRPr lang="en-US"/>
        </a:p>
      </dgm:t>
    </dgm:pt>
    <dgm:pt modelId="{C7D64794-9A98-4834-8630-27C125CFDBF4}" type="pres">
      <dgm:prSet presAssocID="{B553CC95-8E11-4AD1-9B5E-9C988278155E}" presName="nodeFollowingNodes" presStyleLbl="node1" presStyleIdx="1" presStyleCnt="7">
        <dgm:presLayoutVars>
          <dgm:bulletEnabled val="1"/>
        </dgm:presLayoutVars>
      </dgm:prSet>
      <dgm:spPr/>
      <dgm:t>
        <a:bodyPr/>
        <a:lstStyle/>
        <a:p>
          <a:endParaRPr lang="en-US"/>
        </a:p>
      </dgm:t>
    </dgm:pt>
    <dgm:pt modelId="{B33F0A74-D437-4A61-B878-BA48CE2A680A}" type="pres">
      <dgm:prSet presAssocID="{D4ADAC6E-A0F4-4326-A249-F79127D75E89}" presName="nodeFollowingNodes" presStyleLbl="node1" presStyleIdx="2" presStyleCnt="7">
        <dgm:presLayoutVars>
          <dgm:bulletEnabled val="1"/>
        </dgm:presLayoutVars>
      </dgm:prSet>
      <dgm:spPr/>
      <dgm:t>
        <a:bodyPr/>
        <a:lstStyle/>
        <a:p>
          <a:endParaRPr lang="en-US"/>
        </a:p>
      </dgm:t>
    </dgm:pt>
    <dgm:pt modelId="{BC4FC8A3-8C16-409A-A65F-1879428CEB91}" type="pres">
      <dgm:prSet presAssocID="{D3B27016-550D-4C40-B7CC-9DC42679EEE5}" presName="nodeFollowingNodes" presStyleLbl="node1" presStyleIdx="3" presStyleCnt="7" custRadScaleRad="103449" custRadScaleInc="-8066">
        <dgm:presLayoutVars>
          <dgm:bulletEnabled val="1"/>
        </dgm:presLayoutVars>
      </dgm:prSet>
      <dgm:spPr/>
      <dgm:t>
        <a:bodyPr/>
        <a:lstStyle/>
        <a:p>
          <a:endParaRPr lang="en-US"/>
        </a:p>
      </dgm:t>
    </dgm:pt>
    <dgm:pt modelId="{8818C8DE-B7CD-424F-AA3F-8B9B94F5B8D5}" type="pres">
      <dgm:prSet presAssocID="{58110C74-2AD2-4E60-B667-3C78222EC5AB}" presName="nodeFollowingNodes" presStyleLbl="node1" presStyleIdx="4" presStyleCnt="7" custRadScaleRad="104974" custRadScaleInc="11284">
        <dgm:presLayoutVars>
          <dgm:bulletEnabled val="1"/>
        </dgm:presLayoutVars>
      </dgm:prSet>
      <dgm:spPr/>
      <dgm:t>
        <a:bodyPr/>
        <a:lstStyle/>
        <a:p>
          <a:endParaRPr lang="en-US"/>
        </a:p>
      </dgm:t>
    </dgm:pt>
    <dgm:pt modelId="{CE82E30F-D200-4C9E-B164-850A604E1B99}" type="pres">
      <dgm:prSet presAssocID="{9398C6B0-9B9C-49F9-98BC-1DD26DDEE16A}" presName="nodeFollowingNodes" presStyleLbl="node1" presStyleIdx="5" presStyleCnt="7">
        <dgm:presLayoutVars>
          <dgm:bulletEnabled val="1"/>
        </dgm:presLayoutVars>
      </dgm:prSet>
      <dgm:spPr/>
      <dgm:t>
        <a:bodyPr/>
        <a:lstStyle/>
        <a:p>
          <a:endParaRPr lang="en-US"/>
        </a:p>
      </dgm:t>
    </dgm:pt>
    <dgm:pt modelId="{4A77D284-6815-4429-A647-CA50C5948DF5}" type="pres">
      <dgm:prSet presAssocID="{C9C76D31-FCFA-405A-90E2-0D83390CEC6F}" presName="nodeFollowingNodes" presStyleLbl="node1" presStyleIdx="6" presStyleCnt="7" custRadScaleRad="114848" custRadScaleInc="-12647">
        <dgm:presLayoutVars>
          <dgm:bulletEnabled val="1"/>
        </dgm:presLayoutVars>
      </dgm:prSet>
      <dgm:spPr/>
      <dgm:t>
        <a:bodyPr/>
        <a:lstStyle/>
        <a:p>
          <a:endParaRPr lang="en-US"/>
        </a:p>
      </dgm:t>
    </dgm:pt>
  </dgm:ptLst>
  <dgm:cxnLst>
    <dgm:cxn modelId="{8C77A98E-97B8-4D34-A598-1B968681A83C}" type="presOf" srcId="{D3B27016-550D-4C40-B7CC-9DC42679EEE5}" destId="{BC4FC8A3-8C16-409A-A65F-1879428CEB91}" srcOrd="0" destOrd="0" presId="urn:microsoft.com/office/officeart/2005/8/layout/cycle3"/>
    <dgm:cxn modelId="{4CBA7B04-1769-48B8-B43B-C140FDA44A78}" srcId="{3E9585A0-8EE8-4052-A3B6-4759E5EFB724}" destId="{9398C6B0-9B9C-49F9-98BC-1DD26DDEE16A}" srcOrd="5" destOrd="0" parTransId="{51C1393D-1973-4008-B9AD-4321A4524EEB}" sibTransId="{0C63149A-8D62-4496-B3E4-3C2ACC5D4C78}"/>
    <dgm:cxn modelId="{44B5BC1A-0EB1-4AFD-BD72-97B554E22D46}" srcId="{3E9585A0-8EE8-4052-A3B6-4759E5EFB724}" destId="{D4ADAC6E-A0F4-4326-A249-F79127D75E89}" srcOrd="2" destOrd="0" parTransId="{DDF93165-84DF-4FA2-AB41-509744335E37}" sibTransId="{DE34DF3B-8F3E-49B8-B1CE-E8E6604EFA19}"/>
    <dgm:cxn modelId="{B5CF8101-9948-450D-8A27-0BCAE0F0C186}" srcId="{3E9585A0-8EE8-4052-A3B6-4759E5EFB724}" destId="{6B201CCC-74C1-4F99-9C8C-E84CFE4FC493}" srcOrd="0" destOrd="0" parTransId="{4C5CA91A-9589-490E-9CB5-7DB865E18544}" sibTransId="{02A27DF6-6444-476C-8E3D-5382E3ACD20B}"/>
    <dgm:cxn modelId="{002F2F42-E3D1-4689-A8B2-2EF72C28BDD1}" type="presOf" srcId="{02A27DF6-6444-476C-8E3D-5382E3ACD20B}" destId="{16CCA932-84A3-40A6-9A21-30351EC3A20C}" srcOrd="0" destOrd="0" presId="urn:microsoft.com/office/officeart/2005/8/layout/cycle3"/>
    <dgm:cxn modelId="{D3BDF724-78BE-47B1-BD0F-0E0A863E7220}" type="presOf" srcId="{9398C6B0-9B9C-49F9-98BC-1DD26DDEE16A}" destId="{CE82E30F-D200-4C9E-B164-850A604E1B99}" srcOrd="0" destOrd="0" presId="urn:microsoft.com/office/officeart/2005/8/layout/cycle3"/>
    <dgm:cxn modelId="{E573B308-3FBC-47B0-9C33-B2C5B2BDEF2F}" type="presOf" srcId="{C9C76D31-FCFA-405A-90E2-0D83390CEC6F}" destId="{4A77D284-6815-4429-A647-CA50C5948DF5}" srcOrd="0" destOrd="0" presId="urn:microsoft.com/office/officeart/2005/8/layout/cycle3"/>
    <dgm:cxn modelId="{A619D250-19BB-4E24-8D11-391ED332A4C0}" srcId="{3E9585A0-8EE8-4052-A3B6-4759E5EFB724}" destId="{C9C76D31-FCFA-405A-90E2-0D83390CEC6F}" srcOrd="6" destOrd="0" parTransId="{6D9CF8B8-B7C6-43D9-9E2C-493C864B8C92}" sibTransId="{894FBD66-DBAA-4914-A189-452E0CC31B36}"/>
    <dgm:cxn modelId="{D3D8945D-05E9-423A-8A8A-DBF87E951D7D}" type="presOf" srcId="{6B201CCC-74C1-4F99-9C8C-E84CFE4FC493}" destId="{DDD92F34-670C-4285-8578-5D970FDF401B}" srcOrd="0" destOrd="0" presId="urn:microsoft.com/office/officeart/2005/8/layout/cycle3"/>
    <dgm:cxn modelId="{FFAF67ED-E092-49B1-956B-3C5908B88229}" srcId="{3E9585A0-8EE8-4052-A3B6-4759E5EFB724}" destId="{D3B27016-550D-4C40-B7CC-9DC42679EEE5}" srcOrd="3" destOrd="0" parTransId="{7A71C167-531A-4C1E-A589-D066BC15EBA2}" sibTransId="{D8390A8E-21DA-42F6-9ED7-25ADC0AA479E}"/>
    <dgm:cxn modelId="{4289A45F-998D-4464-83CA-A86A5E55CD93}" srcId="{3E9585A0-8EE8-4052-A3B6-4759E5EFB724}" destId="{B553CC95-8E11-4AD1-9B5E-9C988278155E}" srcOrd="1" destOrd="0" parTransId="{70C69FF5-DC4E-43E1-825B-AE9586B2B852}" sibTransId="{82325E18-C67C-4285-9D63-97313C53CD20}"/>
    <dgm:cxn modelId="{807FEE53-1CE2-4A01-B124-15ADFA20F44B}" type="presOf" srcId="{B553CC95-8E11-4AD1-9B5E-9C988278155E}" destId="{C7D64794-9A98-4834-8630-27C125CFDBF4}" srcOrd="0" destOrd="0" presId="urn:microsoft.com/office/officeart/2005/8/layout/cycle3"/>
    <dgm:cxn modelId="{2976CA8B-D126-4704-94FD-885DB7BBB35C}" srcId="{3E9585A0-8EE8-4052-A3B6-4759E5EFB724}" destId="{58110C74-2AD2-4E60-B667-3C78222EC5AB}" srcOrd="4" destOrd="0" parTransId="{961DE1AC-F178-4C79-8227-567BE35633EC}" sibTransId="{BD67AD50-EB84-43F1-8072-783125742D6B}"/>
    <dgm:cxn modelId="{B0F3F2F1-3984-4A84-B550-251539D02500}" type="presOf" srcId="{3E9585A0-8EE8-4052-A3B6-4759E5EFB724}" destId="{2C122331-41F1-43F2-BF68-6D36D4B7C541}" srcOrd="0" destOrd="0" presId="urn:microsoft.com/office/officeart/2005/8/layout/cycle3"/>
    <dgm:cxn modelId="{E088B644-2908-46DC-A054-723ADD0BA8DC}" type="presOf" srcId="{D4ADAC6E-A0F4-4326-A249-F79127D75E89}" destId="{B33F0A74-D437-4A61-B878-BA48CE2A680A}" srcOrd="0" destOrd="0" presId="urn:microsoft.com/office/officeart/2005/8/layout/cycle3"/>
    <dgm:cxn modelId="{9AB656F6-DA2B-4289-A71E-EC000F14E835}" type="presOf" srcId="{58110C74-2AD2-4E60-B667-3C78222EC5AB}" destId="{8818C8DE-B7CD-424F-AA3F-8B9B94F5B8D5}" srcOrd="0" destOrd="0" presId="urn:microsoft.com/office/officeart/2005/8/layout/cycle3"/>
    <dgm:cxn modelId="{FD187139-86D7-45A6-BD71-DC50F2888579}" type="presParOf" srcId="{2C122331-41F1-43F2-BF68-6D36D4B7C541}" destId="{721C2F52-0379-4F89-87D1-31F794F42C8D}" srcOrd="0" destOrd="0" presId="urn:microsoft.com/office/officeart/2005/8/layout/cycle3"/>
    <dgm:cxn modelId="{13FA5AD3-E224-45CE-8012-0D89DD21C032}" type="presParOf" srcId="{721C2F52-0379-4F89-87D1-31F794F42C8D}" destId="{DDD92F34-670C-4285-8578-5D970FDF401B}" srcOrd="0" destOrd="0" presId="urn:microsoft.com/office/officeart/2005/8/layout/cycle3"/>
    <dgm:cxn modelId="{92FCFF25-EC8A-448E-8CC5-9698E6097F27}" type="presParOf" srcId="{721C2F52-0379-4F89-87D1-31F794F42C8D}" destId="{16CCA932-84A3-40A6-9A21-30351EC3A20C}" srcOrd="1" destOrd="0" presId="urn:microsoft.com/office/officeart/2005/8/layout/cycle3"/>
    <dgm:cxn modelId="{508659C5-7209-4EA1-BB0E-97152107B339}" type="presParOf" srcId="{721C2F52-0379-4F89-87D1-31F794F42C8D}" destId="{C7D64794-9A98-4834-8630-27C125CFDBF4}" srcOrd="2" destOrd="0" presId="urn:microsoft.com/office/officeart/2005/8/layout/cycle3"/>
    <dgm:cxn modelId="{88F1D346-8EB3-405B-AD20-E88DCB75BCED}" type="presParOf" srcId="{721C2F52-0379-4F89-87D1-31F794F42C8D}" destId="{B33F0A74-D437-4A61-B878-BA48CE2A680A}" srcOrd="3" destOrd="0" presId="urn:microsoft.com/office/officeart/2005/8/layout/cycle3"/>
    <dgm:cxn modelId="{748AE704-2394-47A8-A24C-6AFA0874FEE6}" type="presParOf" srcId="{721C2F52-0379-4F89-87D1-31F794F42C8D}" destId="{BC4FC8A3-8C16-409A-A65F-1879428CEB91}" srcOrd="4" destOrd="0" presId="urn:microsoft.com/office/officeart/2005/8/layout/cycle3"/>
    <dgm:cxn modelId="{620B51D5-0531-4813-91F7-57B309F59954}" type="presParOf" srcId="{721C2F52-0379-4F89-87D1-31F794F42C8D}" destId="{8818C8DE-B7CD-424F-AA3F-8B9B94F5B8D5}" srcOrd="5" destOrd="0" presId="urn:microsoft.com/office/officeart/2005/8/layout/cycle3"/>
    <dgm:cxn modelId="{6FA76195-34E4-4640-9D35-F95B60371BEE}" type="presParOf" srcId="{721C2F52-0379-4F89-87D1-31F794F42C8D}" destId="{CE82E30F-D200-4C9E-B164-850A604E1B99}" srcOrd="6" destOrd="0" presId="urn:microsoft.com/office/officeart/2005/8/layout/cycle3"/>
    <dgm:cxn modelId="{E4C8A4F0-66D2-4BD4-934F-93D16BD4A63E}" type="presParOf" srcId="{721C2F52-0379-4F89-87D1-31F794F42C8D}" destId="{4A77D284-6815-4429-A647-CA50C5948DF5}" srcOrd="7" destOrd="0" presId="urn:microsoft.com/office/officeart/2005/8/layout/cycle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5AAC4BA-F1FD-4819-9F8C-BEA1F789BB73}" type="doc">
      <dgm:prSet loTypeId="urn:microsoft.com/office/officeart/2005/8/layout/process1" loCatId="process" qsTypeId="urn:microsoft.com/office/officeart/2005/8/quickstyle/simple1" qsCatId="simple" csTypeId="urn:microsoft.com/office/officeart/2005/8/colors/accent1_4" csCatId="accent1" phldr="1"/>
      <dgm:spPr/>
      <dgm:t>
        <a:bodyPr/>
        <a:lstStyle/>
        <a:p>
          <a:endParaRPr lang="en-US"/>
        </a:p>
      </dgm:t>
    </dgm:pt>
    <dgm:pt modelId="{DA459795-9531-4BF5-B01B-BD639C27334D}">
      <dgm:prSet phldrT="[Text]" custT="1"/>
      <dgm:spPr/>
      <dgm:t>
        <a:bodyPr/>
        <a:lstStyle/>
        <a:p>
          <a:pPr rtl="0"/>
          <a:r>
            <a:rPr lang="en-GB" sz="1400" b="1" smtClean="0">
              <a:latin typeface="Arial" panose="020B0604020202020204" pitchFamily="34" charset="0"/>
              <a:ea typeface="+mn-ea"/>
              <a:cs typeface="Arial" panose="020B0604020202020204" pitchFamily="34" charset="0"/>
            </a:rPr>
            <a:t>Third party / Captive Service Center governance</a:t>
          </a:r>
          <a:endParaRPr lang="en-US" sz="1400" dirty="0"/>
        </a:p>
      </dgm:t>
    </dgm:pt>
    <dgm:pt modelId="{61BC99D8-BBDE-4FD1-89BA-BFE7DDE91CF8}" type="parTrans" cxnId="{E5A2A2DF-3E28-42D7-B1A1-40866B3ED0D9}">
      <dgm:prSet/>
      <dgm:spPr/>
      <dgm:t>
        <a:bodyPr/>
        <a:lstStyle/>
        <a:p>
          <a:endParaRPr lang="en-US">
            <a:solidFill>
              <a:schemeClr val="tx1">
                <a:lumMod val="95000"/>
                <a:lumOff val="5000"/>
              </a:schemeClr>
            </a:solidFill>
          </a:endParaRPr>
        </a:p>
      </dgm:t>
    </dgm:pt>
    <dgm:pt modelId="{EE06B3EF-FB34-4B23-9B65-9746671D1C9D}" type="sibTrans" cxnId="{E5A2A2DF-3E28-42D7-B1A1-40866B3ED0D9}">
      <dgm:prSet/>
      <dgm:spPr/>
      <dgm:t>
        <a:bodyPr/>
        <a:lstStyle/>
        <a:p>
          <a:endParaRPr lang="en-US">
            <a:solidFill>
              <a:schemeClr val="tx1">
                <a:lumMod val="95000"/>
                <a:lumOff val="5000"/>
              </a:schemeClr>
            </a:solidFill>
          </a:endParaRPr>
        </a:p>
      </dgm:t>
    </dgm:pt>
    <dgm:pt modelId="{B083AE5C-8FD7-4C1D-90E0-EE61E07A05D1}">
      <dgm:prSet phldrT="[Text]" custT="1"/>
      <dgm:spPr/>
      <dgm:t>
        <a:bodyPr/>
        <a:lstStyle/>
        <a:p>
          <a:pPr rtl="0"/>
          <a:r>
            <a:rPr lang="en-GB" sz="1400" b="0" noProof="0" dirty="0" smtClean="0">
              <a:solidFill>
                <a:schemeClr val="tx1">
                  <a:lumMod val="95000"/>
                  <a:lumOff val="5000"/>
                </a:schemeClr>
              </a:solidFill>
              <a:latin typeface="Arial" panose="020B0604020202020204" pitchFamily="34" charset="0"/>
              <a:ea typeface="+mn-ea"/>
              <a:cs typeface="Arial" panose="020B0604020202020204" pitchFamily="34" charset="0"/>
            </a:rPr>
            <a:t>A significant part of the organization now relies on Business Process Operators (BPOs) and other outsourced service providers. The governance  of these relationships requires regular evaluation. </a:t>
          </a:r>
          <a:r>
            <a:rPr lang="en-US" sz="1400" b="0" noProof="0" dirty="0" smtClean="0">
              <a:solidFill>
                <a:schemeClr val="tx1">
                  <a:lumMod val="95000"/>
                  <a:lumOff val="5000"/>
                </a:schemeClr>
              </a:solidFill>
              <a:latin typeface="Arial" panose="020B0604020202020204" pitchFamily="34" charset="0"/>
              <a:ea typeface="+mn-ea"/>
              <a:cs typeface="Arial" panose="020B0604020202020204" pitchFamily="34" charset="0"/>
            </a:rPr>
            <a:t>BPO business continuity plan (BCP) processes and adherence to BCP contractual terms by BPOs need to be monitored to assess BPO readiness in the event of  a disaster at the BPO site.</a:t>
          </a:r>
          <a:endParaRPr lang="en-US" sz="1400" dirty="0">
            <a:solidFill>
              <a:schemeClr val="tx1">
                <a:lumMod val="95000"/>
                <a:lumOff val="5000"/>
              </a:schemeClr>
            </a:solidFill>
          </a:endParaRPr>
        </a:p>
      </dgm:t>
    </dgm:pt>
    <dgm:pt modelId="{35154108-ADF8-40BB-989D-491EBA87156C}" type="parTrans" cxnId="{DBBDA5E1-A02E-419A-B8EB-47F6A6758944}">
      <dgm:prSet/>
      <dgm:spPr/>
      <dgm:t>
        <a:bodyPr/>
        <a:lstStyle/>
        <a:p>
          <a:endParaRPr lang="en-US">
            <a:solidFill>
              <a:schemeClr val="tx1">
                <a:lumMod val="95000"/>
                <a:lumOff val="5000"/>
              </a:schemeClr>
            </a:solidFill>
          </a:endParaRPr>
        </a:p>
      </dgm:t>
    </dgm:pt>
    <dgm:pt modelId="{DE4F42A3-2BF3-43CB-BBE8-BA2156D00CB9}" type="sibTrans" cxnId="{DBBDA5E1-A02E-419A-B8EB-47F6A6758944}">
      <dgm:prSet/>
      <dgm:spPr/>
      <dgm:t>
        <a:bodyPr/>
        <a:lstStyle/>
        <a:p>
          <a:endParaRPr lang="en-US">
            <a:solidFill>
              <a:schemeClr val="tx1">
                <a:lumMod val="95000"/>
                <a:lumOff val="5000"/>
              </a:schemeClr>
            </a:solidFill>
          </a:endParaRPr>
        </a:p>
      </dgm:t>
    </dgm:pt>
    <dgm:pt modelId="{EEB71886-D69B-494A-B05D-A4FE7BE4E2AB}">
      <dgm:prSet phldrT="[Text]" custT="1"/>
      <dgm:spPr/>
      <dgm:t>
        <a:bodyPr/>
        <a:lstStyle/>
        <a:p>
          <a:pPr algn="l" rtl="0"/>
          <a:r>
            <a:rPr lang="en-GB" sz="1400" b="0" smtClean="0">
              <a:solidFill>
                <a:schemeClr val="tx1">
                  <a:lumMod val="95000"/>
                  <a:lumOff val="5000"/>
                </a:schemeClr>
              </a:solidFill>
              <a:latin typeface="Arial" panose="020B0604020202020204" pitchFamily="34" charset="0"/>
              <a:ea typeface="+mn-ea"/>
              <a:cs typeface="Arial" panose="020B0604020202020204" pitchFamily="34" charset="0"/>
            </a:rPr>
            <a:t>A. Contract Management, Governance</a:t>
          </a:r>
          <a:r>
            <a:rPr lang="en-GB" sz="1400" b="0" baseline="0" smtClean="0">
              <a:solidFill>
                <a:schemeClr val="tx1">
                  <a:lumMod val="95000"/>
                  <a:lumOff val="5000"/>
                </a:schemeClr>
              </a:solidFill>
              <a:latin typeface="Arial" panose="020B0604020202020204" pitchFamily="34" charset="0"/>
              <a:ea typeface="+mn-ea"/>
              <a:cs typeface="Arial" panose="020B0604020202020204" pitchFamily="34" charset="0"/>
            </a:rPr>
            <a:t> and Invoicing</a:t>
          </a:r>
        </a:p>
        <a:p>
          <a:pPr algn="l" rtl="0"/>
          <a:r>
            <a:rPr lang="en-GB" sz="1400" b="0" baseline="0" smtClean="0">
              <a:solidFill>
                <a:schemeClr val="tx1">
                  <a:lumMod val="95000"/>
                  <a:lumOff val="5000"/>
                </a:schemeClr>
              </a:solidFill>
              <a:latin typeface="Arial" panose="020B0604020202020204" pitchFamily="34" charset="0"/>
              <a:ea typeface="+mn-ea"/>
              <a:cs typeface="Arial" panose="020B0604020202020204" pitchFamily="34" charset="0"/>
            </a:rPr>
            <a:t>B. Business Continuity Management</a:t>
          </a:r>
          <a:endParaRPr lang="en-US" sz="1400" dirty="0">
            <a:solidFill>
              <a:schemeClr val="tx1">
                <a:lumMod val="95000"/>
                <a:lumOff val="5000"/>
              </a:schemeClr>
            </a:solidFill>
          </a:endParaRPr>
        </a:p>
      </dgm:t>
    </dgm:pt>
    <dgm:pt modelId="{EBCCAF65-F26D-43FA-83CD-FFA8770FADFB}" type="parTrans" cxnId="{A1093D02-1A11-4F2D-975B-351FABE43BEF}">
      <dgm:prSet/>
      <dgm:spPr/>
      <dgm:t>
        <a:bodyPr/>
        <a:lstStyle/>
        <a:p>
          <a:endParaRPr lang="en-US">
            <a:solidFill>
              <a:schemeClr val="tx1">
                <a:lumMod val="95000"/>
                <a:lumOff val="5000"/>
              </a:schemeClr>
            </a:solidFill>
          </a:endParaRPr>
        </a:p>
      </dgm:t>
    </dgm:pt>
    <dgm:pt modelId="{92105D3A-A9F0-462D-A5AE-BC40467EBD85}" type="sibTrans" cxnId="{A1093D02-1A11-4F2D-975B-351FABE43BEF}">
      <dgm:prSet/>
      <dgm:spPr/>
      <dgm:t>
        <a:bodyPr/>
        <a:lstStyle/>
        <a:p>
          <a:endParaRPr lang="en-US">
            <a:solidFill>
              <a:schemeClr val="tx1">
                <a:lumMod val="95000"/>
                <a:lumOff val="5000"/>
              </a:schemeClr>
            </a:solidFill>
          </a:endParaRPr>
        </a:p>
      </dgm:t>
    </dgm:pt>
    <dgm:pt modelId="{A0F39A29-3693-4284-8B12-F2B3705C4D12}" type="pres">
      <dgm:prSet presAssocID="{A5AAC4BA-F1FD-4819-9F8C-BEA1F789BB73}" presName="Name0" presStyleCnt="0">
        <dgm:presLayoutVars>
          <dgm:dir/>
          <dgm:resizeHandles val="exact"/>
        </dgm:presLayoutVars>
      </dgm:prSet>
      <dgm:spPr/>
      <dgm:t>
        <a:bodyPr/>
        <a:lstStyle/>
        <a:p>
          <a:endParaRPr lang="en-US"/>
        </a:p>
      </dgm:t>
    </dgm:pt>
    <dgm:pt modelId="{FB95FBBF-142B-4FD7-9B0E-EC9E2E44638E}" type="pres">
      <dgm:prSet presAssocID="{DA459795-9531-4BF5-B01B-BD639C27334D}" presName="node" presStyleLbl="node1" presStyleIdx="0" presStyleCnt="3" custScaleY="133037" custLinFactNeighborX="762">
        <dgm:presLayoutVars>
          <dgm:bulletEnabled val="1"/>
        </dgm:presLayoutVars>
      </dgm:prSet>
      <dgm:spPr/>
      <dgm:t>
        <a:bodyPr/>
        <a:lstStyle/>
        <a:p>
          <a:endParaRPr lang="en-US"/>
        </a:p>
      </dgm:t>
    </dgm:pt>
    <dgm:pt modelId="{38DDC7AF-5A53-4BBD-BCDD-B35A2CCCBADA}" type="pres">
      <dgm:prSet presAssocID="{EE06B3EF-FB34-4B23-9B65-9746671D1C9D}" presName="sibTrans" presStyleLbl="sibTrans2D1" presStyleIdx="0" presStyleCnt="2"/>
      <dgm:spPr/>
      <dgm:t>
        <a:bodyPr/>
        <a:lstStyle/>
        <a:p>
          <a:endParaRPr lang="en-US"/>
        </a:p>
      </dgm:t>
    </dgm:pt>
    <dgm:pt modelId="{4D7341DE-F160-4B4D-A2ED-A352FFCFDC6B}" type="pres">
      <dgm:prSet presAssocID="{EE06B3EF-FB34-4B23-9B65-9746671D1C9D}" presName="connectorText" presStyleLbl="sibTrans2D1" presStyleIdx="0" presStyleCnt="2"/>
      <dgm:spPr/>
      <dgm:t>
        <a:bodyPr/>
        <a:lstStyle/>
        <a:p>
          <a:endParaRPr lang="en-US"/>
        </a:p>
      </dgm:t>
    </dgm:pt>
    <dgm:pt modelId="{9CBA48E5-4D1B-46AE-A3B8-384EA8782A6B}" type="pres">
      <dgm:prSet presAssocID="{B083AE5C-8FD7-4C1D-90E0-EE61E07A05D1}" presName="node" presStyleLbl="node1" presStyleIdx="1" presStyleCnt="3" custScaleX="308332" custScaleY="133037">
        <dgm:presLayoutVars>
          <dgm:bulletEnabled val="1"/>
        </dgm:presLayoutVars>
      </dgm:prSet>
      <dgm:spPr/>
      <dgm:t>
        <a:bodyPr/>
        <a:lstStyle/>
        <a:p>
          <a:endParaRPr lang="en-US"/>
        </a:p>
      </dgm:t>
    </dgm:pt>
    <dgm:pt modelId="{4A722A09-E1E8-41CE-A6DC-5758E67F7BF7}" type="pres">
      <dgm:prSet presAssocID="{DE4F42A3-2BF3-43CB-BBE8-BA2156D00CB9}" presName="sibTrans" presStyleLbl="sibTrans2D1" presStyleIdx="1" presStyleCnt="2"/>
      <dgm:spPr/>
      <dgm:t>
        <a:bodyPr/>
        <a:lstStyle/>
        <a:p>
          <a:endParaRPr lang="en-US"/>
        </a:p>
      </dgm:t>
    </dgm:pt>
    <dgm:pt modelId="{3F128C3A-F357-4415-A5E9-F3C87CB8CA64}" type="pres">
      <dgm:prSet presAssocID="{DE4F42A3-2BF3-43CB-BBE8-BA2156D00CB9}" presName="connectorText" presStyleLbl="sibTrans2D1" presStyleIdx="1" presStyleCnt="2"/>
      <dgm:spPr/>
      <dgm:t>
        <a:bodyPr/>
        <a:lstStyle/>
        <a:p>
          <a:endParaRPr lang="en-US"/>
        </a:p>
      </dgm:t>
    </dgm:pt>
    <dgm:pt modelId="{254D97F0-47E3-415C-8FD0-981DB40B13B4}" type="pres">
      <dgm:prSet presAssocID="{EEB71886-D69B-494A-B05D-A4FE7BE4E2AB}" presName="node" presStyleLbl="node1" presStyleIdx="2" presStyleCnt="3" custScaleY="133037">
        <dgm:presLayoutVars>
          <dgm:bulletEnabled val="1"/>
        </dgm:presLayoutVars>
      </dgm:prSet>
      <dgm:spPr/>
      <dgm:t>
        <a:bodyPr/>
        <a:lstStyle/>
        <a:p>
          <a:endParaRPr lang="en-US"/>
        </a:p>
      </dgm:t>
    </dgm:pt>
  </dgm:ptLst>
  <dgm:cxnLst>
    <dgm:cxn modelId="{4492FAAB-9DB0-486C-BDC8-E87AF69985FE}" type="presOf" srcId="{A5AAC4BA-F1FD-4819-9F8C-BEA1F789BB73}" destId="{A0F39A29-3693-4284-8B12-F2B3705C4D12}" srcOrd="0" destOrd="0" presId="urn:microsoft.com/office/officeart/2005/8/layout/process1"/>
    <dgm:cxn modelId="{BD678A6F-4005-43AF-9F91-AAD058E63193}" type="presOf" srcId="{DA459795-9531-4BF5-B01B-BD639C27334D}" destId="{FB95FBBF-142B-4FD7-9B0E-EC9E2E44638E}" srcOrd="0" destOrd="0" presId="urn:microsoft.com/office/officeart/2005/8/layout/process1"/>
    <dgm:cxn modelId="{E5A2A2DF-3E28-42D7-B1A1-40866B3ED0D9}" srcId="{A5AAC4BA-F1FD-4819-9F8C-BEA1F789BB73}" destId="{DA459795-9531-4BF5-B01B-BD639C27334D}" srcOrd="0" destOrd="0" parTransId="{61BC99D8-BBDE-4FD1-89BA-BFE7DDE91CF8}" sibTransId="{EE06B3EF-FB34-4B23-9B65-9746671D1C9D}"/>
    <dgm:cxn modelId="{532C5912-EF87-49E0-8E58-FCD97EA0B1BC}" type="presOf" srcId="{DE4F42A3-2BF3-43CB-BBE8-BA2156D00CB9}" destId="{4A722A09-E1E8-41CE-A6DC-5758E67F7BF7}" srcOrd="0" destOrd="0" presId="urn:microsoft.com/office/officeart/2005/8/layout/process1"/>
    <dgm:cxn modelId="{3FDDDCFD-7687-454A-B16C-4562DDDE735A}" type="presOf" srcId="{EE06B3EF-FB34-4B23-9B65-9746671D1C9D}" destId="{4D7341DE-F160-4B4D-A2ED-A352FFCFDC6B}" srcOrd="1" destOrd="0" presId="urn:microsoft.com/office/officeart/2005/8/layout/process1"/>
    <dgm:cxn modelId="{60BD7E1A-9EB0-4B1C-9CFC-A46A0C7CB073}" type="presOf" srcId="{DE4F42A3-2BF3-43CB-BBE8-BA2156D00CB9}" destId="{3F128C3A-F357-4415-A5E9-F3C87CB8CA64}" srcOrd="1" destOrd="0" presId="urn:microsoft.com/office/officeart/2005/8/layout/process1"/>
    <dgm:cxn modelId="{DBBDA5E1-A02E-419A-B8EB-47F6A6758944}" srcId="{A5AAC4BA-F1FD-4819-9F8C-BEA1F789BB73}" destId="{B083AE5C-8FD7-4C1D-90E0-EE61E07A05D1}" srcOrd="1" destOrd="0" parTransId="{35154108-ADF8-40BB-989D-491EBA87156C}" sibTransId="{DE4F42A3-2BF3-43CB-BBE8-BA2156D00CB9}"/>
    <dgm:cxn modelId="{A1093D02-1A11-4F2D-975B-351FABE43BEF}" srcId="{A5AAC4BA-F1FD-4819-9F8C-BEA1F789BB73}" destId="{EEB71886-D69B-494A-B05D-A4FE7BE4E2AB}" srcOrd="2" destOrd="0" parTransId="{EBCCAF65-F26D-43FA-83CD-FFA8770FADFB}" sibTransId="{92105D3A-A9F0-462D-A5AE-BC40467EBD85}"/>
    <dgm:cxn modelId="{21996AEB-6D10-4332-9F24-D473BB38A614}" type="presOf" srcId="{B083AE5C-8FD7-4C1D-90E0-EE61E07A05D1}" destId="{9CBA48E5-4D1B-46AE-A3B8-384EA8782A6B}" srcOrd="0" destOrd="0" presId="urn:microsoft.com/office/officeart/2005/8/layout/process1"/>
    <dgm:cxn modelId="{7649C21E-A8C4-4574-9564-C93EC694591F}" type="presOf" srcId="{EEB71886-D69B-494A-B05D-A4FE7BE4E2AB}" destId="{254D97F0-47E3-415C-8FD0-981DB40B13B4}" srcOrd="0" destOrd="0" presId="urn:microsoft.com/office/officeart/2005/8/layout/process1"/>
    <dgm:cxn modelId="{9B97753C-4549-425C-9FBA-7BA5E6ECFCA1}" type="presOf" srcId="{EE06B3EF-FB34-4B23-9B65-9746671D1C9D}" destId="{38DDC7AF-5A53-4BBD-BCDD-B35A2CCCBADA}" srcOrd="0" destOrd="0" presId="urn:microsoft.com/office/officeart/2005/8/layout/process1"/>
    <dgm:cxn modelId="{E237A595-6958-4BA0-8007-141A8F54DDC2}" type="presParOf" srcId="{A0F39A29-3693-4284-8B12-F2B3705C4D12}" destId="{FB95FBBF-142B-4FD7-9B0E-EC9E2E44638E}" srcOrd="0" destOrd="0" presId="urn:microsoft.com/office/officeart/2005/8/layout/process1"/>
    <dgm:cxn modelId="{23FB81EB-2402-4C50-A0E6-940F5911C703}" type="presParOf" srcId="{A0F39A29-3693-4284-8B12-F2B3705C4D12}" destId="{38DDC7AF-5A53-4BBD-BCDD-B35A2CCCBADA}" srcOrd="1" destOrd="0" presId="urn:microsoft.com/office/officeart/2005/8/layout/process1"/>
    <dgm:cxn modelId="{7FEFF64D-1CFA-4D5A-9AA5-AA2BF07AC0AC}" type="presParOf" srcId="{38DDC7AF-5A53-4BBD-BCDD-B35A2CCCBADA}" destId="{4D7341DE-F160-4B4D-A2ED-A352FFCFDC6B}" srcOrd="0" destOrd="0" presId="urn:microsoft.com/office/officeart/2005/8/layout/process1"/>
    <dgm:cxn modelId="{E149CEDC-530E-499C-ACE9-34093F8EA783}" type="presParOf" srcId="{A0F39A29-3693-4284-8B12-F2B3705C4D12}" destId="{9CBA48E5-4D1B-46AE-A3B8-384EA8782A6B}" srcOrd="2" destOrd="0" presId="urn:microsoft.com/office/officeart/2005/8/layout/process1"/>
    <dgm:cxn modelId="{594E0741-4FCF-4DD4-8591-28F167913E8A}" type="presParOf" srcId="{A0F39A29-3693-4284-8B12-F2B3705C4D12}" destId="{4A722A09-E1E8-41CE-A6DC-5758E67F7BF7}" srcOrd="3" destOrd="0" presId="urn:microsoft.com/office/officeart/2005/8/layout/process1"/>
    <dgm:cxn modelId="{D4BE35F9-974B-498D-B3FB-E9A3A3E91AFA}" type="presParOf" srcId="{4A722A09-E1E8-41CE-A6DC-5758E67F7BF7}" destId="{3F128C3A-F357-4415-A5E9-F3C87CB8CA64}" srcOrd="0" destOrd="0" presId="urn:microsoft.com/office/officeart/2005/8/layout/process1"/>
    <dgm:cxn modelId="{E407AB5D-02E4-499D-8ADA-468F561265BF}" type="presParOf" srcId="{A0F39A29-3693-4284-8B12-F2B3705C4D12}" destId="{254D97F0-47E3-415C-8FD0-981DB40B13B4}" srcOrd="4" destOrd="0" presId="urn:microsoft.com/office/officeart/2005/8/layout/process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5AAC4BA-F1FD-4819-9F8C-BEA1F789BB73}" type="doc">
      <dgm:prSet loTypeId="urn:microsoft.com/office/officeart/2005/8/layout/process1" loCatId="process" qsTypeId="urn:microsoft.com/office/officeart/2005/8/quickstyle/simple1" qsCatId="simple" csTypeId="urn:microsoft.com/office/officeart/2005/8/colors/accent1_4" csCatId="accent1" phldr="1"/>
      <dgm:spPr/>
      <dgm:t>
        <a:bodyPr/>
        <a:lstStyle/>
        <a:p>
          <a:endParaRPr lang="en-US"/>
        </a:p>
      </dgm:t>
    </dgm:pt>
    <dgm:pt modelId="{DA459795-9531-4BF5-B01B-BD639C27334D}">
      <dgm:prSet phldrT="[Text]" custT="1"/>
      <dgm:spPr/>
      <dgm:t>
        <a:bodyPr/>
        <a:lstStyle/>
        <a:p>
          <a:pPr rtl="0"/>
          <a:r>
            <a:rPr lang="en-GB" sz="1400" b="1" smtClean="0">
              <a:latin typeface="Arial" panose="020B0604020202020204" pitchFamily="34" charset="0"/>
              <a:ea typeface="+mn-ea"/>
              <a:cs typeface="Arial" panose="020B0604020202020204" pitchFamily="34" charset="0"/>
            </a:rPr>
            <a:t>Systems disaster recovery / </a:t>
          </a:r>
        </a:p>
        <a:p>
          <a:pPr rtl="0"/>
          <a:r>
            <a:rPr lang="en-GB" sz="1400" b="1" smtClean="0">
              <a:latin typeface="Arial" panose="020B0604020202020204" pitchFamily="34" charset="0"/>
              <a:ea typeface="+mn-ea"/>
              <a:cs typeface="Arial" panose="020B0604020202020204" pitchFamily="34" charset="0"/>
            </a:rPr>
            <a:t>business continuity plans</a:t>
          </a:r>
          <a:endParaRPr lang="en-US" sz="1400" dirty="0">
            <a:latin typeface="Arial" panose="020B0604020202020204" pitchFamily="34" charset="0"/>
            <a:cs typeface="Arial" panose="020B0604020202020204" pitchFamily="34" charset="0"/>
          </a:endParaRPr>
        </a:p>
      </dgm:t>
    </dgm:pt>
    <dgm:pt modelId="{61BC99D8-BBDE-4FD1-89BA-BFE7DDE91CF8}" type="parTrans" cxnId="{E5A2A2DF-3E28-42D7-B1A1-40866B3ED0D9}">
      <dgm:prSet/>
      <dgm:spPr/>
      <dgm:t>
        <a:bodyPr/>
        <a:lstStyle/>
        <a:p>
          <a:endParaRPr lang="en-US">
            <a:solidFill>
              <a:schemeClr val="tx1">
                <a:lumMod val="95000"/>
                <a:lumOff val="5000"/>
              </a:schemeClr>
            </a:solidFill>
          </a:endParaRPr>
        </a:p>
      </dgm:t>
    </dgm:pt>
    <dgm:pt modelId="{EE06B3EF-FB34-4B23-9B65-9746671D1C9D}" type="sibTrans" cxnId="{E5A2A2DF-3E28-42D7-B1A1-40866B3ED0D9}">
      <dgm:prSet/>
      <dgm:spPr/>
      <dgm:t>
        <a:bodyPr/>
        <a:lstStyle/>
        <a:p>
          <a:endParaRPr lang="en-US">
            <a:solidFill>
              <a:schemeClr val="tx1">
                <a:lumMod val="95000"/>
                <a:lumOff val="5000"/>
              </a:schemeClr>
            </a:solidFill>
          </a:endParaRPr>
        </a:p>
      </dgm:t>
    </dgm:pt>
    <dgm:pt modelId="{B083AE5C-8FD7-4C1D-90E0-EE61E07A05D1}">
      <dgm:prSet phldrT="[Text]" custT="1"/>
      <dgm:spPr/>
      <dgm:t>
        <a:bodyPr/>
        <a:lstStyle/>
        <a:p>
          <a:pPr rtl="0"/>
          <a:r>
            <a:rPr lang="en-US" sz="1400" b="0" smtClean="0">
              <a:solidFill>
                <a:schemeClr val="tx1">
                  <a:lumMod val="95000"/>
                  <a:lumOff val="5000"/>
                </a:schemeClr>
              </a:solidFill>
              <a:latin typeface="Arial" panose="020B0604020202020204" pitchFamily="34" charset="0"/>
              <a:ea typeface="+mn-ea"/>
              <a:cs typeface="Arial" panose="020B0604020202020204" pitchFamily="34" charset="0"/>
            </a:rPr>
            <a:t>Risk that business operations may be affected in the event of a major systems outage within the retained organization or within MBS operations.</a:t>
          </a:r>
          <a:endParaRPr lang="en-US" sz="1400" b="0" i="0" u="none" dirty="0" smtClean="0">
            <a:solidFill>
              <a:schemeClr val="tx1">
                <a:lumMod val="95000"/>
                <a:lumOff val="5000"/>
              </a:schemeClr>
            </a:solidFill>
            <a:latin typeface="Arial" panose="020B0604020202020204" pitchFamily="34" charset="0"/>
            <a:cs typeface="Arial" panose="020B0604020202020204" pitchFamily="34" charset="0"/>
          </a:endParaRPr>
        </a:p>
      </dgm:t>
    </dgm:pt>
    <dgm:pt modelId="{35154108-ADF8-40BB-989D-491EBA87156C}" type="parTrans" cxnId="{DBBDA5E1-A02E-419A-B8EB-47F6A6758944}">
      <dgm:prSet/>
      <dgm:spPr/>
      <dgm:t>
        <a:bodyPr/>
        <a:lstStyle/>
        <a:p>
          <a:endParaRPr lang="en-US">
            <a:solidFill>
              <a:schemeClr val="tx1">
                <a:lumMod val="95000"/>
                <a:lumOff val="5000"/>
              </a:schemeClr>
            </a:solidFill>
          </a:endParaRPr>
        </a:p>
      </dgm:t>
    </dgm:pt>
    <dgm:pt modelId="{DE4F42A3-2BF3-43CB-BBE8-BA2156D00CB9}" type="sibTrans" cxnId="{DBBDA5E1-A02E-419A-B8EB-47F6A6758944}">
      <dgm:prSet/>
      <dgm:spPr/>
      <dgm:t>
        <a:bodyPr/>
        <a:lstStyle/>
        <a:p>
          <a:endParaRPr lang="en-US">
            <a:solidFill>
              <a:schemeClr val="tx1">
                <a:lumMod val="95000"/>
                <a:lumOff val="5000"/>
              </a:schemeClr>
            </a:solidFill>
          </a:endParaRPr>
        </a:p>
      </dgm:t>
    </dgm:pt>
    <dgm:pt modelId="{EEB71886-D69B-494A-B05D-A4FE7BE4E2AB}">
      <dgm:prSet phldrT="[Text]" custT="1"/>
      <dgm:spPr/>
      <dgm:t>
        <a:bodyPr/>
        <a:lstStyle/>
        <a:p>
          <a:pPr algn="l" rtl="0"/>
          <a:r>
            <a:rPr lang="en-GB" sz="1400" b="0" smtClean="0">
              <a:solidFill>
                <a:schemeClr val="tx1">
                  <a:lumMod val="95000"/>
                  <a:lumOff val="5000"/>
                </a:schemeClr>
              </a:solidFill>
              <a:latin typeface="Arial" panose="020B0604020202020204" pitchFamily="34" charset="0"/>
              <a:ea typeface="+mn-ea"/>
              <a:cs typeface="Arial" panose="020B0604020202020204" pitchFamily="34" charset="0"/>
            </a:rPr>
            <a:t>BCP review by select process</a:t>
          </a:r>
          <a:endParaRPr lang="en-US" sz="1400" dirty="0">
            <a:solidFill>
              <a:schemeClr val="tx1">
                <a:lumMod val="95000"/>
                <a:lumOff val="5000"/>
              </a:schemeClr>
            </a:solidFill>
            <a:latin typeface="Arial" panose="020B0604020202020204" pitchFamily="34" charset="0"/>
            <a:cs typeface="Arial" panose="020B0604020202020204" pitchFamily="34" charset="0"/>
          </a:endParaRPr>
        </a:p>
      </dgm:t>
    </dgm:pt>
    <dgm:pt modelId="{EBCCAF65-F26D-43FA-83CD-FFA8770FADFB}" type="parTrans" cxnId="{A1093D02-1A11-4F2D-975B-351FABE43BEF}">
      <dgm:prSet/>
      <dgm:spPr/>
      <dgm:t>
        <a:bodyPr/>
        <a:lstStyle/>
        <a:p>
          <a:endParaRPr lang="en-US">
            <a:solidFill>
              <a:schemeClr val="tx1">
                <a:lumMod val="95000"/>
                <a:lumOff val="5000"/>
              </a:schemeClr>
            </a:solidFill>
          </a:endParaRPr>
        </a:p>
      </dgm:t>
    </dgm:pt>
    <dgm:pt modelId="{92105D3A-A9F0-462D-A5AE-BC40467EBD85}" type="sibTrans" cxnId="{A1093D02-1A11-4F2D-975B-351FABE43BEF}">
      <dgm:prSet/>
      <dgm:spPr/>
      <dgm:t>
        <a:bodyPr/>
        <a:lstStyle/>
        <a:p>
          <a:endParaRPr lang="en-US">
            <a:solidFill>
              <a:schemeClr val="tx1">
                <a:lumMod val="95000"/>
                <a:lumOff val="5000"/>
              </a:schemeClr>
            </a:solidFill>
          </a:endParaRPr>
        </a:p>
      </dgm:t>
    </dgm:pt>
    <dgm:pt modelId="{A0F39A29-3693-4284-8B12-F2B3705C4D12}" type="pres">
      <dgm:prSet presAssocID="{A5AAC4BA-F1FD-4819-9F8C-BEA1F789BB73}" presName="Name0" presStyleCnt="0">
        <dgm:presLayoutVars>
          <dgm:dir/>
          <dgm:resizeHandles val="exact"/>
        </dgm:presLayoutVars>
      </dgm:prSet>
      <dgm:spPr/>
      <dgm:t>
        <a:bodyPr/>
        <a:lstStyle/>
        <a:p>
          <a:endParaRPr lang="en-US"/>
        </a:p>
      </dgm:t>
    </dgm:pt>
    <dgm:pt modelId="{FB95FBBF-142B-4FD7-9B0E-EC9E2E44638E}" type="pres">
      <dgm:prSet presAssocID="{DA459795-9531-4BF5-B01B-BD639C27334D}" presName="node" presStyleLbl="node1" presStyleIdx="0" presStyleCnt="3" custScaleY="93852">
        <dgm:presLayoutVars>
          <dgm:bulletEnabled val="1"/>
        </dgm:presLayoutVars>
      </dgm:prSet>
      <dgm:spPr/>
      <dgm:t>
        <a:bodyPr/>
        <a:lstStyle/>
        <a:p>
          <a:endParaRPr lang="en-US"/>
        </a:p>
      </dgm:t>
    </dgm:pt>
    <dgm:pt modelId="{38DDC7AF-5A53-4BBD-BCDD-B35A2CCCBADA}" type="pres">
      <dgm:prSet presAssocID="{EE06B3EF-FB34-4B23-9B65-9746671D1C9D}" presName="sibTrans" presStyleLbl="sibTrans2D1" presStyleIdx="0" presStyleCnt="2"/>
      <dgm:spPr/>
      <dgm:t>
        <a:bodyPr/>
        <a:lstStyle/>
        <a:p>
          <a:endParaRPr lang="en-US"/>
        </a:p>
      </dgm:t>
    </dgm:pt>
    <dgm:pt modelId="{4D7341DE-F160-4B4D-A2ED-A352FFCFDC6B}" type="pres">
      <dgm:prSet presAssocID="{EE06B3EF-FB34-4B23-9B65-9746671D1C9D}" presName="connectorText" presStyleLbl="sibTrans2D1" presStyleIdx="0" presStyleCnt="2"/>
      <dgm:spPr/>
      <dgm:t>
        <a:bodyPr/>
        <a:lstStyle/>
        <a:p>
          <a:endParaRPr lang="en-US"/>
        </a:p>
      </dgm:t>
    </dgm:pt>
    <dgm:pt modelId="{9CBA48E5-4D1B-46AE-A3B8-384EA8782A6B}" type="pres">
      <dgm:prSet presAssocID="{B083AE5C-8FD7-4C1D-90E0-EE61E07A05D1}" presName="node" presStyleLbl="node1" presStyleIdx="1" presStyleCnt="3" custScaleX="308332" custScaleY="93750" custLinFactNeighborX="5354">
        <dgm:presLayoutVars>
          <dgm:bulletEnabled val="1"/>
        </dgm:presLayoutVars>
      </dgm:prSet>
      <dgm:spPr/>
      <dgm:t>
        <a:bodyPr/>
        <a:lstStyle/>
        <a:p>
          <a:endParaRPr lang="en-US"/>
        </a:p>
      </dgm:t>
    </dgm:pt>
    <dgm:pt modelId="{4A722A09-E1E8-41CE-A6DC-5758E67F7BF7}" type="pres">
      <dgm:prSet presAssocID="{DE4F42A3-2BF3-43CB-BBE8-BA2156D00CB9}" presName="sibTrans" presStyleLbl="sibTrans2D1" presStyleIdx="1" presStyleCnt="2"/>
      <dgm:spPr/>
      <dgm:t>
        <a:bodyPr/>
        <a:lstStyle/>
        <a:p>
          <a:endParaRPr lang="en-US"/>
        </a:p>
      </dgm:t>
    </dgm:pt>
    <dgm:pt modelId="{3F128C3A-F357-4415-A5E9-F3C87CB8CA64}" type="pres">
      <dgm:prSet presAssocID="{DE4F42A3-2BF3-43CB-BBE8-BA2156D00CB9}" presName="connectorText" presStyleLbl="sibTrans2D1" presStyleIdx="1" presStyleCnt="2"/>
      <dgm:spPr/>
      <dgm:t>
        <a:bodyPr/>
        <a:lstStyle/>
        <a:p>
          <a:endParaRPr lang="en-US"/>
        </a:p>
      </dgm:t>
    </dgm:pt>
    <dgm:pt modelId="{254D97F0-47E3-415C-8FD0-981DB40B13B4}" type="pres">
      <dgm:prSet presAssocID="{EEB71886-D69B-494A-B05D-A4FE7BE4E2AB}" presName="node" presStyleLbl="node1" presStyleIdx="2" presStyleCnt="3" custScaleY="93852">
        <dgm:presLayoutVars>
          <dgm:bulletEnabled val="1"/>
        </dgm:presLayoutVars>
      </dgm:prSet>
      <dgm:spPr/>
      <dgm:t>
        <a:bodyPr/>
        <a:lstStyle/>
        <a:p>
          <a:endParaRPr lang="en-US"/>
        </a:p>
      </dgm:t>
    </dgm:pt>
  </dgm:ptLst>
  <dgm:cxnLst>
    <dgm:cxn modelId="{E5A2A2DF-3E28-42D7-B1A1-40866B3ED0D9}" srcId="{A5AAC4BA-F1FD-4819-9F8C-BEA1F789BB73}" destId="{DA459795-9531-4BF5-B01B-BD639C27334D}" srcOrd="0" destOrd="0" parTransId="{61BC99D8-BBDE-4FD1-89BA-BFE7DDE91CF8}" sibTransId="{EE06B3EF-FB34-4B23-9B65-9746671D1C9D}"/>
    <dgm:cxn modelId="{44BB5A1F-5E51-41B7-A0F2-C10BFAA18726}" type="presOf" srcId="{EEB71886-D69B-494A-B05D-A4FE7BE4E2AB}" destId="{254D97F0-47E3-415C-8FD0-981DB40B13B4}" srcOrd="0" destOrd="0" presId="urn:microsoft.com/office/officeart/2005/8/layout/process1"/>
    <dgm:cxn modelId="{F6FAC979-01BF-49FC-8EDE-F19068BCEF16}" type="presOf" srcId="{DE4F42A3-2BF3-43CB-BBE8-BA2156D00CB9}" destId="{4A722A09-E1E8-41CE-A6DC-5758E67F7BF7}" srcOrd="0" destOrd="0" presId="urn:microsoft.com/office/officeart/2005/8/layout/process1"/>
    <dgm:cxn modelId="{DBBDA5E1-A02E-419A-B8EB-47F6A6758944}" srcId="{A5AAC4BA-F1FD-4819-9F8C-BEA1F789BB73}" destId="{B083AE5C-8FD7-4C1D-90E0-EE61E07A05D1}" srcOrd="1" destOrd="0" parTransId="{35154108-ADF8-40BB-989D-491EBA87156C}" sibTransId="{DE4F42A3-2BF3-43CB-BBE8-BA2156D00CB9}"/>
    <dgm:cxn modelId="{AB5BC398-742F-4A0D-99B6-E024B3DE8436}" type="presOf" srcId="{EE06B3EF-FB34-4B23-9B65-9746671D1C9D}" destId="{4D7341DE-F160-4B4D-A2ED-A352FFCFDC6B}" srcOrd="1" destOrd="0" presId="urn:microsoft.com/office/officeart/2005/8/layout/process1"/>
    <dgm:cxn modelId="{5FC65A9D-437B-425D-A778-2AD62D7C3107}" type="presOf" srcId="{B083AE5C-8FD7-4C1D-90E0-EE61E07A05D1}" destId="{9CBA48E5-4D1B-46AE-A3B8-384EA8782A6B}" srcOrd="0" destOrd="0" presId="urn:microsoft.com/office/officeart/2005/8/layout/process1"/>
    <dgm:cxn modelId="{A1093D02-1A11-4F2D-975B-351FABE43BEF}" srcId="{A5AAC4BA-F1FD-4819-9F8C-BEA1F789BB73}" destId="{EEB71886-D69B-494A-B05D-A4FE7BE4E2AB}" srcOrd="2" destOrd="0" parTransId="{EBCCAF65-F26D-43FA-83CD-FFA8770FADFB}" sibTransId="{92105D3A-A9F0-462D-A5AE-BC40467EBD85}"/>
    <dgm:cxn modelId="{D84BF2ED-965B-4C9E-B9CC-5E2768237143}" type="presOf" srcId="{A5AAC4BA-F1FD-4819-9F8C-BEA1F789BB73}" destId="{A0F39A29-3693-4284-8B12-F2B3705C4D12}" srcOrd="0" destOrd="0" presId="urn:microsoft.com/office/officeart/2005/8/layout/process1"/>
    <dgm:cxn modelId="{235B1E91-6C24-481C-8DAB-953533563AE4}" type="presOf" srcId="{DE4F42A3-2BF3-43CB-BBE8-BA2156D00CB9}" destId="{3F128C3A-F357-4415-A5E9-F3C87CB8CA64}" srcOrd="1" destOrd="0" presId="urn:microsoft.com/office/officeart/2005/8/layout/process1"/>
    <dgm:cxn modelId="{7C0FB207-C302-4535-B687-1877CE59DDAD}" type="presOf" srcId="{DA459795-9531-4BF5-B01B-BD639C27334D}" destId="{FB95FBBF-142B-4FD7-9B0E-EC9E2E44638E}" srcOrd="0" destOrd="0" presId="urn:microsoft.com/office/officeart/2005/8/layout/process1"/>
    <dgm:cxn modelId="{18DB5A36-DE9A-402C-9216-D7E8768056E2}" type="presOf" srcId="{EE06B3EF-FB34-4B23-9B65-9746671D1C9D}" destId="{38DDC7AF-5A53-4BBD-BCDD-B35A2CCCBADA}" srcOrd="0" destOrd="0" presId="urn:microsoft.com/office/officeart/2005/8/layout/process1"/>
    <dgm:cxn modelId="{FC5FA264-38B9-4DDD-AD48-04FD02759287}" type="presParOf" srcId="{A0F39A29-3693-4284-8B12-F2B3705C4D12}" destId="{FB95FBBF-142B-4FD7-9B0E-EC9E2E44638E}" srcOrd="0" destOrd="0" presId="urn:microsoft.com/office/officeart/2005/8/layout/process1"/>
    <dgm:cxn modelId="{329C37AF-2FC6-4EA5-BDF3-DBD3AC7639E7}" type="presParOf" srcId="{A0F39A29-3693-4284-8B12-F2B3705C4D12}" destId="{38DDC7AF-5A53-4BBD-BCDD-B35A2CCCBADA}" srcOrd="1" destOrd="0" presId="urn:microsoft.com/office/officeart/2005/8/layout/process1"/>
    <dgm:cxn modelId="{279E4DFF-D5EE-41FC-9379-332C3C1C38CA}" type="presParOf" srcId="{38DDC7AF-5A53-4BBD-BCDD-B35A2CCCBADA}" destId="{4D7341DE-F160-4B4D-A2ED-A352FFCFDC6B}" srcOrd="0" destOrd="0" presId="urn:microsoft.com/office/officeart/2005/8/layout/process1"/>
    <dgm:cxn modelId="{1B862A81-695A-4317-BE71-1BF2462FA85B}" type="presParOf" srcId="{A0F39A29-3693-4284-8B12-F2B3705C4D12}" destId="{9CBA48E5-4D1B-46AE-A3B8-384EA8782A6B}" srcOrd="2" destOrd="0" presId="urn:microsoft.com/office/officeart/2005/8/layout/process1"/>
    <dgm:cxn modelId="{67B2B290-E434-4CFA-89EA-5498DC907701}" type="presParOf" srcId="{A0F39A29-3693-4284-8B12-F2B3705C4D12}" destId="{4A722A09-E1E8-41CE-A6DC-5758E67F7BF7}" srcOrd="3" destOrd="0" presId="urn:microsoft.com/office/officeart/2005/8/layout/process1"/>
    <dgm:cxn modelId="{12168D30-7CB5-4131-81AC-631C66F41909}" type="presParOf" srcId="{4A722A09-E1E8-41CE-A6DC-5758E67F7BF7}" destId="{3F128C3A-F357-4415-A5E9-F3C87CB8CA64}" srcOrd="0" destOrd="0" presId="urn:microsoft.com/office/officeart/2005/8/layout/process1"/>
    <dgm:cxn modelId="{9B0245D6-D139-460E-97EC-90A39B32115A}" type="presParOf" srcId="{A0F39A29-3693-4284-8B12-F2B3705C4D12}" destId="{254D97F0-47E3-415C-8FD0-981DB40B13B4}" srcOrd="4" destOrd="0" presId="urn:microsoft.com/office/officeart/2005/8/layout/process1"/>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5AAC4BA-F1FD-4819-9F8C-BEA1F789BB73}" type="doc">
      <dgm:prSet loTypeId="urn:microsoft.com/office/officeart/2005/8/layout/process1" loCatId="process" qsTypeId="urn:microsoft.com/office/officeart/2005/8/quickstyle/simple1" qsCatId="simple" csTypeId="urn:microsoft.com/office/officeart/2005/8/colors/accent1_4" csCatId="accent1" phldr="1"/>
      <dgm:spPr/>
      <dgm:t>
        <a:bodyPr/>
        <a:lstStyle/>
        <a:p>
          <a:endParaRPr lang="en-US"/>
        </a:p>
      </dgm:t>
    </dgm:pt>
    <dgm:pt modelId="{DA459795-9531-4BF5-B01B-BD639C27334D}">
      <dgm:prSet phldrT="[Text]" custT="1"/>
      <dgm:spPr/>
      <dgm:t>
        <a:bodyPr/>
        <a:lstStyle/>
        <a:p>
          <a:pPr rtl="0"/>
          <a:r>
            <a:rPr lang="en-GB" sz="1400" b="1" smtClean="0">
              <a:latin typeface="Arial" panose="020B0604020202020204" pitchFamily="34" charset="0"/>
              <a:cs typeface="Arial" panose="020B0604020202020204" pitchFamily="34" charset="0"/>
            </a:rPr>
            <a:t>ITS asset management</a:t>
          </a:r>
          <a:endParaRPr lang="en-US" sz="1400" dirty="0">
            <a:latin typeface="Arial" panose="020B0604020202020204" pitchFamily="34" charset="0"/>
            <a:cs typeface="Arial" panose="020B0604020202020204" pitchFamily="34" charset="0"/>
          </a:endParaRPr>
        </a:p>
      </dgm:t>
    </dgm:pt>
    <dgm:pt modelId="{61BC99D8-BBDE-4FD1-89BA-BFE7DDE91CF8}" type="parTrans" cxnId="{E5A2A2DF-3E28-42D7-B1A1-40866B3ED0D9}">
      <dgm:prSet/>
      <dgm:spPr/>
      <dgm:t>
        <a:bodyPr/>
        <a:lstStyle/>
        <a:p>
          <a:endParaRPr lang="en-US">
            <a:solidFill>
              <a:schemeClr val="tx1">
                <a:lumMod val="95000"/>
                <a:lumOff val="5000"/>
              </a:schemeClr>
            </a:solidFill>
          </a:endParaRPr>
        </a:p>
      </dgm:t>
    </dgm:pt>
    <dgm:pt modelId="{EE06B3EF-FB34-4B23-9B65-9746671D1C9D}" type="sibTrans" cxnId="{E5A2A2DF-3E28-42D7-B1A1-40866B3ED0D9}">
      <dgm:prSet/>
      <dgm:spPr/>
      <dgm:t>
        <a:bodyPr/>
        <a:lstStyle/>
        <a:p>
          <a:endParaRPr lang="en-US">
            <a:solidFill>
              <a:schemeClr val="tx1">
                <a:lumMod val="95000"/>
                <a:lumOff val="5000"/>
              </a:schemeClr>
            </a:solidFill>
          </a:endParaRPr>
        </a:p>
      </dgm:t>
    </dgm:pt>
    <dgm:pt modelId="{B083AE5C-8FD7-4C1D-90E0-EE61E07A05D1}">
      <dgm:prSet phldrT="[Text]" custT="1"/>
      <dgm:spPr/>
      <dgm:t>
        <a:bodyPr/>
        <a:lstStyle/>
        <a:p>
          <a:pPr rtl="0"/>
          <a:r>
            <a:rPr lang="en-US" sz="1400" b="0" smtClean="0">
              <a:solidFill>
                <a:schemeClr val="tx1">
                  <a:lumMod val="95000"/>
                  <a:lumOff val="5000"/>
                </a:schemeClr>
              </a:solidFill>
              <a:latin typeface="Arial" panose="020B0604020202020204" pitchFamily="34" charset="0"/>
              <a:ea typeface="+mn-ea"/>
              <a:cs typeface="Arial" panose="020B0604020202020204" pitchFamily="34" charset="0"/>
            </a:rPr>
            <a:t>Software license compliance continues to be an emerging risk area globally. Preventive and detective processes to monitor unauthorized software usage also need to be strengthened.</a:t>
          </a:r>
          <a:endParaRPr lang="en-US" sz="1400" b="0" i="0" u="none" dirty="0" smtClean="0">
            <a:solidFill>
              <a:schemeClr val="tx1">
                <a:lumMod val="95000"/>
                <a:lumOff val="5000"/>
              </a:schemeClr>
            </a:solidFill>
            <a:latin typeface="Arial" panose="020B0604020202020204" pitchFamily="34" charset="0"/>
            <a:cs typeface="Arial" panose="020B0604020202020204" pitchFamily="34" charset="0"/>
          </a:endParaRPr>
        </a:p>
      </dgm:t>
    </dgm:pt>
    <dgm:pt modelId="{35154108-ADF8-40BB-989D-491EBA87156C}" type="parTrans" cxnId="{DBBDA5E1-A02E-419A-B8EB-47F6A6758944}">
      <dgm:prSet/>
      <dgm:spPr/>
      <dgm:t>
        <a:bodyPr/>
        <a:lstStyle/>
        <a:p>
          <a:endParaRPr lang="en-US">
            <a:solidFill>
              <a:schemeClr val="tx1">
                <a:lumMod val="95000"/>
                <a:lumOff val="5000"/>
              </a:schemeClr>
            </a:solidFill>
          </a:endParaRPr>
        </a:p>
      </dgm:t>
    </dgm:pt>
    <dgm:pt modelId="{DE4F42A3-2BF3-43CB-BBE8-BA2156D00CB9}" type="sibTrans" cxnId="{DBBDA5E1-A02E-419A-B8EB-47F6A6758944}">
      <dgm:prSet/>
      <dgm:spPr/>
      <dgm:t>
        <a:bodyPr/>
        <a:lstStyle/>
        <a:p>
          <a:endParaRPr lang="en-US">
            <a:solidFill>
              <a:schemeClr val="tx1">
                <a:lumMod val="95000"/>
                <a:lumOff val="5000"/>
              </a:schemeClr>
            </a:solidFill>
          </a:endParaRPr>
        </a:p>
      </dgm:t>
    </dgm:pt>
    <dgm:pt modelId="{EEB71886-D69B-494A-B05D-A4FE7BE4E2AB}">
      <dgm:prSet phldrT="[Text]" custT="1"/>
      <dgm:spPr/>
      <dgm:t>
        <a:bodyPr/>
        <a:lstStyle/>
        <a:p>
          <a:pPr algn="l" rtl="0"/>
          <a:r>
            <a:rPr lang="en-GB" sz="1400" b="0" smtClean="0">
              <a:solidFill>
                <a:schemeClr val="tx1">
                  <a:lumMod val="95000"/>
                  <a:lumOff val="5000"/>
                </a:schemeClr>
              </a:solidFill>
              <a:latin typeface="Arial" panose="020B0604020202020204" pitchFamily="34" charset="0"/>
              <a:ea typeface="+mn-ea"/>
              <a:cs typeface="Arial" panose="020B0604020202020204" pitchFamily="34" charset="0"/>
            </a:rPr>
            <a:t>Software</a:t>
          </a:r>
          <a:r>
            <a:rPr lang="en-GB" sz="1400" b="0" baseline="0" smtClean="0">
              <a:solidFill>
                <a:schemeClr val="tx1">
                  <a:lumMod val="95000"/>
                  <a:lumOff val="5000"/>
                </a:schemeClr>
              </a:solidFill>
              <a:latin typeface="Arial" panose="020B0604020202020204" pitchFamily="34" charset="0"/>
              <a:ea typeface="+mn-ea"/>
              <a:cs typeface="Arial" panose="020B0604020202020204" pitchFamily="34" charset="0"/>
            </a:rPr>
            <a:t> asset management licensing</a:t>
          </a:r>
          <a:endParaRPr lang="en-US" sz="1400" dirty="0">
            <a:solidFill>
              <a:schemeClr val="tx1">
                <a:lumMod val="95000"/>
                <a:lumOff val="5000"/>
              </a:schemeClr>
            </a:solidFill>
            <a:latin typeface="Arial" panose="020B0604020202020204" pitchFamily="34" charset="0"/>
            <a:cs typeface="Arial" panose="020B0604020202020204" pitchFamily="34" charset="0"/>
          </a:endParaRPr>
        </a:p>
      </dgm:t>
    </dgm:pt>
    <dgm:pt modelId="{EBCCAF65-F26D-43FA-83CD-FFA8770FADFB}" type="parTrans" cxnId="{A1093D02-1A11-4F2D-975B-351FABE43BEF}">
      <dgm:prSet/>
      <dgm:spPr/>
      <dgm:t>
        <a:bodyPr/>
        <a:lstStyle/>
        <a:p>
          <a:endParaRPr lang="en-US">
            <a:solidFill>
              <a:schemeClr val="tx1">
                <a:lumMod val="95000"/>
                <a:lumOff val="5000"/>
              </a:schemeClr>
            </a:solidFill>
          </a:endParaRPr>
        </a:p>
      </dgm:t>
    </dgm:pt>
    <dgm:pt modelId="{92105D3A-A9F0-462D-A5AE-BC40467EBD85}" type="sibTrans" cxnId="{A1093D02-1A11-4F2D-975B-351FABE43BEF}">
      <dgm:prSet/>
      <dgm:spPr/>
      <dgm:t>
        <a:bodyPr/>
        <a:lstStyle/>
        <a:p>
          <a:endParaRPr lang="en-US">
            <a:solidFill>
              <a:schemeClr val="tx1">
                <a:lumMod val="95000"/>
                <a:lumOff val="5000"/>
              </a:schemeClr>
            </a:solidFill>
          </a:endParaRPr>
        </a:p>
      </dgm:t>
    </dgm:pt>
    <dgm:pt modelId="{A0F39A29-3693-4284-8B12-F2B3705C4D12}" type="pres">
      <dgm:prSet presAssocID="{A5AAC4BA-F1FD-4819-9F8C-BEA1F789BB73}" presName="Name0" presStyleCnt="0">
        <dgm:presLayoutVars>
          <dgm:dir/>
          <dgm:resizeHandles val="exact"/>
        </dgm:presLayoutVars>
      </dgm:prSet>
      <dgm:spPr/>
      <dgm:t>
        <a:bodyPr/>
        <a:lstStyle/>
        <a:p>
          <a:endParaRPr lang="en-US"/>
        </a:p>
      </dgm:t>
    </dgm:pt>
    <dgm:pt modelId="{FB95FBBF-142B-4FD7-9B0E-EC9E2E44638E}" type="pres">
      <dgm:prSet presAssocID="{DA459795-9531-4BF5-B01B-BD639C27334D}" presName="node" presStyleLbl="node1" presStyleIdx="0" presStyleCnt="3" custScaleY="93852" custLinFactNeighborX="-936">
        <dgm:presLayoutVars>
          <dgm:bulletEnabled val="1"/>
        </dgm:presLayoutVars>
      </dgm:prSet>
      <dgm:spPr/>
      <dgm:t>
        <a:bodyPr/>
        <a:lstStyle/>
        <a:p>
          <a:endParaRPr lang="en-US"/>
        </a:p>
      </dgm:t>
    </dgm:pt>
    <dgm:pt modelId="{38DDC7AF-5A53-4BBD-BCDD-B35A2CCCBADA}" type="pres">
      <dgm:prSet presAssocID="{EE06B3EF-FB34-4B23-9B65-9746671D1C9D}" presName="sibTrans" presStyleLbl="sibTrans2D1" presStyleIdx="0" presStyleCnt="2"/>
      <dgm:spPr/>
      <dgm:t>
        <a:bodyPr/>
        <a:lstStyle/>
        <a:p>
          <a:endParaRPr lang="en-US"/>
        </a:p>
      </dgm:t>
    </dgm:pt>
    <dgm:pt modelId="{4D7341DE-F160-4B4D-A2ED-A352FFCFDC6B}" type="pres">
      <dgm:prSet presAssocID="{EE06B3EF-FB34-4B23-9B65-9746671D1C9D}" presName="connectorText" presStyleLbl="sibTrans2D1" presStyleIdx="0" presStyleCnt="2"/>
      <dgm:spPr/>
      <dgm:t>
        <a:bodyPr/>
        <a:lstStyle/>
        <a:p>
          <a:endParaRPr lang="en-US"/>
        </a:p>
      </dgm:t>
    </dgm:pt>
    <dgm:pt modelId="{9CBA48E5-4D1B-46AE-A3B8-384EA8782A6B}" type="pres">
      <dgm:prSet presAssocID="{B083AE5C-8FD7-4C1D-90E0-EE61E07A05D1}" presName="node" presStyleLbl="node1" presStyleIdx="1" presStyleCnt="3" custScaleX="308332" custScaleY="93750" custLinFactNeighborX="5354">
        <dgm:presLayoutVars>
          <dgm:bulletEnabled val="1"/>
        </dgm:presLayoutVars>
      </dgm:prSet>
      <dgm:spPr/>
      <dgm:t>
        <a:bodyPr/>
        <a:lstStyle/>
        <a:p>
          <a:endParaRPr lang="en-US"/>
        </a:p>
      </dgm:t>
    </dgm:pt>
    <dgm:pt modelId="{4A722A09-E1E8-41CE-A6DC-5758E67F7BF7}" type="pres">
      <dgm:prSet presAssocID="{DE4F42A3-2BF3-43CB-BBE8-BA2156D00CB9}" presName="sibTrans" presStyleLbl="sibTrans2D1" presStyleIdx="1" presStyleCnt="2"/>
      <dgm:spPr/>
      <dgm:t>
        <a:bodyPr/>
        <a:lstStyle/>
        <a:p>
          <a:endParaRPr lang="en-US"/>
        </a:p>
      </dgm:t>
    </dgm:pt>
    <dgm:pt modelId="{3F128C3A-F357-4415-A5E9-F3C87CB8CA64}" type="pres">
      <dgm:prSet presAssocID="{DE4F42A3-2BF3-43CB-BBE8-BA2156D00CB9}" presName="connectorText" presStyleLbl="sibTrans2D1" presStyleIdx="1" presStyleCnt="2"/>
      <dgm:spPr/>
      <dgm:t>
        <a:bodyPr/>
        <a:lstStyle/>
        <a:p>
          <a:endParaRPr lang="en-US"/>
        </a:p>
      </dgm:t>
    </dgm:pt>
    <dgm:pt modelId="{254D97F0-47E3-415C-8FD0-981DB40B13B4}" type="pres">
      <dgm:prSet presAssocID="{EEB71886-D69B-494A-B05D-A4FE7BE4E2AB}" presName="node" presStyleLbl="node1" presStyleIdx="2" presStyleCnt="3" custScaleY="93852">
        <dgm:presLayoutVars>
          <dgm:bulletEnabled val="1"/>
        </dgm:presLayoutVars>
      </dgm:prSet>
      <dgm:spPr/>
      <dgm:t>
        <a:bodyPr/>
        <a:lstStyle/>
        <a:p>
          <a:endParaRPr lang="en-US"/>
        </a:p>
      </dgm:t>
    </dgm:pt>
  </dgm:ptLst>
  <dgm:cxnLst>
    <dgm:cxn modelId="{E5A2A2DF-3E28-42D7-B1A1-40866B3ED0D9}" srcId="{A5AAC4BA-F1FD-4819-9F8C-BEA1F789BB73}" destId="{DA459795-9531-4BF5-B01B-BD639C27334D}" srcOrd="0" destOrd="0" parTransId="{61BC99D8-BBDE-4FD1-89BA-BFE7DDE91CF8}" sibTransId="{EE06B3EF-FB34-4B23-9B65-9746671D1C9D}"/>
    <dgm:cxn modelId="{C6D9788D-1D87-41D5-A85A-7894E404ECC5}" type="presOf" srcId="{A5AAC4BA-F1FD-4819-9F8C-BEA1F789BB73}" destId="{A0F39A29-3693-4284-8B12-F2B3705C4D12}" srcOrd="0" destOrd="0" presId="urn:microsoft.com/office/officeart/2005/8/layout/process1"/>
    <dgm:cxn modelId="{F956EE33-F9BE-46F2-9DC0-E4540629C60B}" type="presOf" srcId="{DE4F42A3-2BF3-43CB-BBE8-BA2156D00CB9}" destId="{3F128C3A-F357-4415-A5E9-F3C87CB8CA64}" srcOrd="1" destOrd="0" presId="urn:microsoft.com/office/officeart/2005/8/layout/process1"/>
    <dgm:cxn modelId="{1CD04DFC-0B6C-4D29-AC9C-3DD906572D43}" type="presOf" srcId="{DE4F42A3-2BF3-43CB-BBE8-BA2156D00CB9}" destId="{4A722A09-E1E8-41CE-A6DC-5758E67F7BF7}" srcOrd="0" destOrd="0" presId="urn:microsoft.com/office/officeart/2005/8/layout/process1"/>
    <dgm:cxn modelId="{5EAC6F1A-6A40-44C1-8282-83D1A457DCEE}" type="presOf" srcId="{EEB71886-D69B-494A-B05D-A4FE7BE4E2AB}" destId="{254D97F0-47E3-415C-8FD0-981DB40B13B4}" srcOrd="0" destOrd="0" presId="urn:microsoft.com/office/officeart/2005/8/layout/process1"/>
    <dgm:cxn modelId="{DBBDA5E1-A02E-419A-B8EB-47F6A6758944}" srcId="{A5AAC4BA-F1FD-4819-9F8C-BEA1F789BB73}" destId="{B083AE5C-8FD7-4C1D-90E0-EE61E07A05D1}" srcOrd="1" destOrd="0" parTransId="{35154108-ADF8-40BB-989D-491EBA87156C}" sibTransId="{DE4F42A3-2BF3-43CB-BBE8-BA2156D00CB9}"/>
    <dgm:cxn modelId="{6A8F071B-2E3F-4FBD-A0FD-B015AAC1FE15}" type="presOf" srcId="{EE06B3EF-FB34-4B23-9B65-9746671D1C9D}" destId="{38DDC7AF-5A53-4BBD-BCDD-B35A2CCCBADA}" srcOrd="0" destOrd="0" presId="urn:microsoft.com/office/officeart/2005/8/layout/process1"/>
    <dgm:cxn modelId="{41BD8515-E926-44A4-BA50-B16D8685011C}" type="presOf" srcId="{B083AE5C-8FD7-4C1D-90E0-EE61E07A05D1}" destId="{9CBA48E5-4D1B-46AE-A3B8-384EA8782A6B}" srcOrd="0" destOrd="0" presId="urn:microsoft.com/office/officeart/2005/8/layout/process1"/>
    <dgm:cxn modelId="{A1093D02-1A11-4F2D-975B-351FABE43BEF}" srcId="{A5AAC4BA-F1FD-4819-9F8C-BEA1F789BB73}" destId="{EEB71886-D69B-494A-B05D-A4FE7BE4E2AB}" srcOrd="2" destOrd="0" parTransId="{EBCCAF65-F26D-43FA-83CD-FFA8770FADFB}" sibTransId="{92105D3A-A9F0-462D-A5AE-BC40467EBD85}"/>
    <dgm:cxn modelId="{415FDDAB-9DD4-4D57-971F-59E777EB3295}" type="presOf" srcId="{DA459795-9531-4BF5-B01B-BD639C27334D}" destId="{FB95FBBF-142B-4FD7-9B0E-EC9E2E44638E}" srcOrd="0" destOrd="0" presId="urn:microsoft.com/office/officeart/2005/8/layout/process1"/>
    <dgm:cxn modelId="{624C2059-2C48-44B2-BA1A-EE9622B3F233}" type="presOf" srcId="{EE06B3EF-FB34-4B23-9B65-9746671D1C9D}" destId="{4D7341DE-F160-4B4D-A2ED-A352FFCFDC6B}" srcOrd="1" destOrd="0" presId="urn:microsoft.com/office/officeart/2005/8/layout/process1"/>
    <dgm:cxn modelId="{6D134A7E-39E2-4431-AC34-119A26C0F583}" type="presParOf" srcId="{A0F39A29-3693-4284-8B12-F2B3705C4D12}" destId="{FB95FBBF-142B-4FD7-9B0E-EC9E2E44638E}" srcOrd="0" destOrd="0" presId="urn:microsoft.com/office/officeart/2005/8/layout/process1"/>
    <dgm:cxn modelId="{A141E9DD-46B6-4D5D-8D00-290846F5345A}" type="presParOf" srcId="{A0F39A29-3693-4284-8B12-F2B3705C4D12}" destId="{38DDC7AF-5A53-4BBD-BCDD-B35A2CCCBADA}" srcOrd="1" destOrd="0" presId="urn:microsoft.com/office/officeart/2005/8/layout/process1"/>
    <dgm:cxn modelId="{3B168010-1AF3-46F0-9AE7-3AC8C9365AF2}" type="presParOf" srcId="{38DDC7AF-5A53-4BBD-BCDD-B35A2CCCBADA}" destId="{4D7341DE-F160-4B4D-A2ED-A352FFCFDC6B}" srcOrd="0" destOrd="0" presId="urn:microsoft.com/office/officeart/2005/8/layout/process1"/>
    <dgm:cxn modelId="{4AF71C79-BF6C-4EFC-8BF3-F5B0F2E160D3}" type="presParOf" srcId="{A0F39A29-3693-4284-8B12-F2B3705C4D12}" destId="{9CBA48E5-4D1B-46AE-A3B8-384EA8782A6B}" srcOrd="2" destOrd="0" presId="urn:microsoft.com/office/officeart/2005/8/layout/process1"/>
    <dgm:cxn modelId="{5EA163E6-26E7-4835-84BD-818A7CEAB24F}" type="presParOf" srcId="{A0F39A29-3693-4284-8B12-F2B3705C4D12}" destId="{4A722A09-E1E8-41CE-A6DC-5758E67F7BF7}" srcOrd="3" destOrd="0" presId="urn:microsoft.com/office/officeart/2005/8/layout/process1"/>
    <dgm:cxn modelId="{89CBA73C-F160-4978-B201-F0638AAF548F}" type="presParOf" srcId="{4A722A09-E1E8-41CE-A6DC-5758E67F7BF7}" destId="{3F128C3A-F357-4415-A5E9-F3C87CB8CA64}" srcOrd="0" destOrd="0" presId="urn:microsoft.com/office/officeart/2005/8/layout/process1"/>
    <dgm:cxn modelId="{56F29027-4725-40D4-89A0-E93C4A8FCAA1}" type="presParOf" srcId="{A0F39A29-3693-4284-8B12-F2B3705C4D12}" destId="{254D97F0-47E3-415C-8FD0-981DB40B13B4}" srcOrd="4" destOrd="0" presId="urn:microsoft.com/office/officeart/2005/8/layout/process1"/>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5AAC4BA-F1FD-4819-9F8C-BEA1F789BB73}" type="doc">
      <dgm:prSet loTypeId="urn:microsoft.com/office/officeart/2005/8/layout/process1" loCatId="process" qsTypeId="urn:microsoft.com/office/officeart/2005/8/quickstyle/simple1" qsCatId="simple" csTypeId="urn:microsoft.com/office/officeart/2005/8/colors/accent1_4" csCatId="accent1" phldr="1"/>
      <dgm:spPr/>
      <dgm:t>
        <a:bodyPr/>
        <a:lstStyle/>
        <a:p>
          <a:endParaRPr lang="en-US"/>
        </a:p>
      </dgm:t>
    </dgm:pt>
    <dgm:pt modelId="{DA459795-9531-4BF5-B01B-BD639C27334D}">
      <dgm:prSet phldrT="[Text]" custT="1"/>
      <dgm:spPr/>
      <dgm:t>
        <a:bodyPr/>
        <a:lstStyle/>
        <a:p>
          <a:pPr rtl="0"/>
          <a:r>
            <a:rPr lang="en-GB" sz="1400" b="1" smtClean="0">
              <a:latin typeface="Arial" panose="020B0604020202020204" pitchFamily="34" charset="0"/>
              <a:cs typeface="Arial" panose="020B0604020202020204" pitchFamily="34" charset="0"/>
            </a:rPr>
            <a:t>Market pressures and post transition governance and oversight risk at the entity level</a:t>
          </a:r>
          <a:endParaRPr lang="en-US" sz="1400" dirty="0"/>
        </a:p>
      </dgm:t>
    </dgm:pt>
    <dgm:pt modelId="{61BC99D8-BBDE-4FD1-89BA-BFE7DDE91CF8}" type="parTrans" cxnId="{E5A2A2DF-3E28-42D7-B1A1-40866B3ED0D9}">
      <dgm:prSet/>
      <dgm:spPr/>
      <dgm:t>
        <a:bodyPr/>
        <a:lstStyle/>
        <a:p>
          <a:endParaRPr lang="en-US">
            <a:solidFill>
              <a:schemeClr val="tx1">
                <a:lumMod val="95000"/>
                <a:lumOff val="5000"/>
              </a:schemeClr>
            </a:solidFill>
          </a:endParaRPr>
        </a:p>
      </dgm:t>
    </dgm:pt>
    <dgm:pt modelId="{EE06B3EF-FB34-4B23-9B65-9746671D1C9D}" type="sibTrans" cxnId="{E5A2A2DF-3E28-42D7-B1A1-40866B3ED0D9}">
      <dgm:prSet/>
      <dgm:spPr/>
      <dgm:t>
        <a:bodyPr/>
        <a:lstStyle/>
        <a:p>
          <a:endParaRPr lang="en-US">
            <a:solidFill>
              <a:schemeClr val="tx1">
                <a:lumMod val="95000"/>
                <a:lumOff val="5000"/>
              </a:schemeClr>
            </a:solidFill>
          </a:endParaRPr>
        </a:p>
      </dgm:t>
    </dgm:pt>
    <dgm:pt modelId="{B083AE5C-8FD7-4C1D-90E0-EE61E07A05D1}">
      <dgm:prSet phldrT="[Text]" custT="1"/>
      <dgm:spPr/>
      <dgm:t>
        <a:bodyPr/>
        <a:lstStyle/>
        <a:p>
          <a:pPr rtl="0"/>
          <a:r>
            <a:rPr lang="en-US" sz="1400" b="0" dirty="0" smtClean="0">
              <a:solidFill>
                <a:srgbClr val="4E256F"/>
              </a:solidFill>
              <a:latin typeface="Arial" panose="020B0604020202020204" pitchFamily="34" charset="0"/>
              <a:ea typeface="+mn-ea"/>
              <a:cs typeface="Arial" panose="020B0604020202020204" pitchFamily="34" charset="0"/>
            </a:rPr>
            <a:t>Markets are facing increased pressure to deliver growth and profit targets </a:t>
          </a:r>
          <a:r>
            <a:rPr lang="en-GB" sz="1400" b="0" dirty="0" smtClean="0">
              <a:solidFill>
                <a:srgbClr val="4E256F"/>
              </a:solidFill>
              <a:latin typeface="Arial" panose="020B0604020202020204" pitchFamily="34" charset="0"/>
              <a:ea typeface="+mn-ea"/>
              <a:cs typeface="Arial" panose="020B0604020202020204" pitchFamily="34" charset="0"/>
            </a:rPr>
            <a:t>on account of legislative changes and economic volatility. The unprecedented change in business structure has also resulted in new people into new roles which increases the risk of business oversight responsibilities.</a:t>
          </a:r>
          <a:endParaRPr lang="en-US" sz="1400" dirty="0">
            <a:solidFill>
              <a:srgbClr val="4E256F"/>
            </a:solidFill>
          </a:endParaRPr>
        </a:p>
      </dgm:t>
    </dgm:pt>
    <dgm:pt modelId="{35154108-ADF8-40BB-989D-491EBA87156C}" type="parTrans" cxnId="{DBBDA5E1-A02E-419A-B8EB-47F6A6758944}">
      <dgm:prSet/>
      <dgm:spPr/>
      <dgm:t>
        <a:bodyPr/>
        <a:lstStyle/>
        <a:p>
          <a:endParaRPr lang="en-US">
            <a:solidFill>
              <a:schemeClr val="tx1">
                <a:lumMod val="95000"/>
                <a:lumOff val="5000"/>
              </a:schemeClr>
            </a:solidFill>
          </a:endParaRPr>
        </a:p>
      </dgm:t>
    </dgm:pt>
    <dgm:pt modelId="{DE4F42A3-2BF3-43CB-BBE8-BA2156D00CB9}" type="sibTrans" cxnId="{DBBDA5E1-A02E-419A-B8EB-47F6A6758944}">
      <dgm:prSet/>
      <dgm:spPr/>
      <dgm:t>
        <a:bodyPr/>
        <a:lstStyle/>
        <a:p>
          <a:endParaRPr lang="en-US">
            <a:solidFill>
              <a:schemeClr val="tx1">
                <a:lumMod val="95000"/>
                <a:lumOff val="5000"/>
              </a:schemeClr>
            </a:solidFill>
          </a:endParaRPr>
        </a:p>
      </dgm:t>
    </dgm:pt>
    <dgm:pt modelId="{EEB71886-D69B-494A-B05D-A4FE7BE4E2AB}">
      <dgm:prSet phldrT="[Text]" custT="1"/>
      <dgm:spPr/>
      <dgm:t>
        <a:bodyPr/>
        <a:lstStyle/>
        <a:p>
          <a:pPr algn="l" rtl="0"/>
          <a:r>
            <a:rPr lang="en-GB" sz="1400" b="0" smtClean="0">
              <a:solidFill>
                <a:srgbClr val="4E256F"/>
              </a:solidFill>
              <a:latin typeface="Arial" panose="020B0604020202020204" pitchFamily="34" charset="0"/>
              <a:ea typeface="+mn-ea"/>
              <a:cs typeface="Arial" panose="020B0604020202020204" pitchFamily="34" charset="0"/>
            </a:rPr>
            <a:t>Plan to cash reviews</a:t>
          </a:r>
        </a:p>
        <a:p>
          <a:pPr algn="l" rtl="0"/>
          <a:r>
            <a:rPr lang="en-GB" sz="1400" b="0" smtClean="0">
              <a:solidFill>
                <a:srgbClr val="4E256F"/>
              </a:solidFill>
              <a:latin typeface="Arial" panose="020B0604020202020204" pitchFamily="34" charset="0"/>
              <a:ea typeface="+mn-ea"/>
              <a:cs typeface="Arial" panose="020B0604020202020204" pitchFamily="34" charset="0"/>
            </a:rPr>
            <a:t>Post transition</a:t>
          </a:r>
          <a:r>
            <a:rPr lang="en-GB" sz="1400" b="0" baseline="0" smtClean="0">
              <a:solidFill>
                <a:srgbClr val="4E256F"/>
              </a:solidFill>
              <a:latin typeface="Arial" panose="020B0604020202020204" pitchFamily="34" charset="0"/>
              <a:ea typeface="+mn-ea"/>
              <a:cs typeface="Arial" panose="020B0604020202020204" pitchFamily="34" charset="0"/>
            </a:rPr>
            <a:t> governance and oversight reviews</a:t>
          </a:r>
          <a:endParaRPr lang="en-US" sz="1400" dirty="0">
            <a:solidFill>
              <a:srgbClr val="4E256F"/>
            </a:solidFill>
          </a:endParaRPr>
        </a:p>
      </dgm:t>
    </dgm:pt>
    <dgm:pt modelId="{EBCCAF65-F26D-43FA-83CD-FFA8770FADFB}" type="parTrans" cxnId="{A1093D02-1A11-4F2D-975B-351FABE43BEF}">
      <dgm:prSet/>
      <dgm:spPr/>
      <dgm:t>
        <a:bodyPr/>
        <a:lstStyle/>
        <a:p>
          <a:endParaRPr lang="en-US">
            <a:solidFill>
              <a:schemeClr val="tx1">
                <a:lumMod val="95000"/>
                <a:lumOff val="5000"/>
              </a:schemeClr>
            </a:solidFill>
          </a:endParaRPr>
        </a:p>
      </dgm:t>
    </dgm:pt>
    <dgm:pt modelId="{92105D3A-A9F0-462D-A5AE-BC40467EBD85}" type="sibTrans" cxnId="{A1093D02-1A11-4F2D-975B-351FABE43BEF}">
      <dgm:prSet/>
      <dgm:spPr/>
      <dgm:t>
        <a:bodyPr/>
        <a:lstStyle/>
        <a:p>
          <a:endParaRPr lang="en-US">
            <a:solidFill>
              <a:schemeClr val="tx1">
                <a:lumMod val="95000"/>
                <a:lumOff val="5000"/>
              </a:schemeClr>
            </a:solidFill>
          </a:endParaRPr>
        </a:p>
      </dgm:t>
    </dgm:pt>
    <dgm:pt modelId="{A0F39A29-3693-4284-8B12-F2B3705C4D12}" type="pres">
      <dgm:prSet presAssocID="{A5AAC4BA-F1FD-4819-9F8C-BEA1F789BB73}" presName="Name0" presStyleCnt="0">
        <dgm:presLayoutVars>
          <dgm:dir/>
          <dgm:resizeHandles val="exact"/>
        </dgm:presLayoutVars>
      </dgm:prSet>
      <dgm:spPr/>
      <dgm:t>
        <a:bodyPr/>
        <a:lstStyle/>
        <a:p>
          <a:endParaRPr lang="en-US"/>
        </a:p>
      </dgm:t>
    </dgm:pt>
    <dgm:pt modelId="{FB95FBBF-142B-4FD7-9B0E-EC9E2E44638E}" type="pres">
      <dgm:prSet presAssocID="{DA459795-9531-4BF5-B01B-BD639C27334D}" presName="node" presStyleLbl="node1" presStyleIdx="0" presStyleCnt="3" custScaleX="129943" custScaleY="112051" custLinFactNeighborX="-1083" custLinFactNeighborY="-6100">
        <dgm:presLayoutVars>
          <dgm:bulletEnabled val="1"/>
        </dgm:presLayoutVars>
      </dgm:prSet>
      <dgm:spPr/>
      <dgm:t>
        <a:bodyPr/>
        <a:lstStyle/>
        <a:p>
          <a:endParaRPr lang="en-US"/>
        </a:p>
      </dgm:t>
    </dgm:pt>
    <dgm:pt modelId="{38DDC7AF-5A53-4BBD-BCDD-B35A2CCCBADA}" type="pres">
      <dgm:prSet presAssocID="{EE06B3EF-FB34-4B23-9B65-9746671D1C9D}" presName="sibTrans" presStyleLbl="sibTrans2D1" presStyleIdx="0" presStyleCnt="2"/>
      <dgm:spPr/>
      <dgm:t>
        <a:bodyPr/>
        <a:lstStyle/>
        <a:p>
          <a:endParaRPr lang="en-US"/>
        </a:p>
      </dgm:t>
    </dgm:pt>
    <dgm:pt modelId="{4D7341DE-F160-4B4D-A2ED-A352FFCFDC6B}" type="pres">
      <dgm:prSet presAssocID="{EE06B3EF-FB34-4B23-9B65-9746671D1C9D}" presName="connectorText" presStyleLbl="sibTrans2D1" presStyleIdx="0" presStyleCnt="2"/>
      <dgm:spPr/>
      <dgm:t>
        <a:bodyPr/>
        <a:lstStyle/>
        <a:p>
          <a:endParaRPr lang="en-US"/>
        </a:p>
      </dgm:t>
    </dgm:pt>
    <dgm:pt modelId="{9CBA48E5-4D1B-46AE-A3B8-384EA8782A6B}" type="pres">
      <dgm:prSet presAssocID="{B083AE5C-8FD7-4C1D-90E0-EE61E07A05D1}" presName="node" presStyleLbl="node1" presStyleIdx="1" presStyleCnt="3" custScaleX="338931" custScaleY="112051" custLinFactNeighborX="21017" custLinFactNeighborY="-6100">
        <dgm:presLayoutVars>
          <dgm:bulletEnabled val="1"/>
        </dgm:presLayoutVars>
      </dgm:prSet>
      <dgm:spPr/>
      <dgm:t>
        <a:bodyPr/>
        <a:lstStyle/>
        <a:p>
          <a:endParaRPr lang="en-US"/>
        </a:p>
      </dgm:t>
    </dgm:pt>
    <dgm:pt modelId="{4A722A09-E1E8-41CE-A6DC-5758E67F7BF7}" type="pres">
      <dgm:prSet presAssocID="{DE4F42A3-2BF3-43CB-BBE8-BA2156D00CB9}" presName="sibTrans" presStyleLbl="sibTrans2D1" presStyleIdx="1" presStyleCnt="2"/>
      <dgm:spPr/>
      <dgm:t>
        <a:bodyPr/>
        <a:lstStyle/>
        <a:p>
          <a:endParaRPr lang="en-US"/>
        </a:p>
      </dgm:t>
    </dgm:pt>
    <dgm:pt modelId="{3F128C3A-F357-4415-A5E9-F3C87CB8CA64}" type="pres">
      <dgm:prSet presAssocID="{DE4F42A3-2BF3-43CB-BBE8-BA2156D00CB9}" presName="connectorText" presStyleLbl="sibTrans2D1" presStyleIdx="1" presStyleCnt="2"/>
      <dgm:spPr/>
      <dgm:t>
        <a:bodyPr/>
        <a:lstStyle/>
        <a:p>
          <a:endParaRPr lang="en-US"/>
        </a:p>
      </dgm:t>
    </dgm:pt>
    <dgm:pt modelId="{254D97F0-47E3-415C-8FD0-981DB40B13B4}" type="pres">
      <dgm:prSet presAssocID="{EEB71886-D69B-494A-B05D-A4FE7BE4E2AB}" presName="node" presStyleLbl="node1" presStyleIdx="2" presStyleCnt="3" custScaleX="128257" custScaleY="112051" custLinFactNeighborX="4926" custLinFactNeighborY="-6100">
        <dgm:presLayoutVars>
          <dgm:bulletEnabled val="1"/>
        </dgm:presLayoutVars>
      </dgm:prSet>
      <dgm:spPr/>
      <dgm:t>
        <a:bodyPr/>
        <a:lstStyle/>
        <a:p>
          <a:endParaRPr lang="en-US"/>
        </a:p>
      </dgm:t>
    </dgm:pt>
  </dgm:ptLst>
  <dgm:cxnLst>
    <dgm:cxn modelId="{2B2B162A-F712-4E58-A5EB-95941ECF1DB9}" type="presOf" srcId="{DE4F42A3-2BF3-43CB-BBE8-BA2156D00CB9}" destId="{3F128C3A-F357-4415-A5E9-F3C87CB8CA64}" srcOrd="1" destOrd="0" presId="urn:microsoft.com/office/officeart/2005/8/layout/process1"/>
    <dgm:cxn modelId="{E5A2A2DF-3E28-42D7-B1A1-40866B3ED0D9}" srcId="{A5AAC4BA-F1FD-4819-9F8C-BEA1F789BB73}" destId="{DA459795-9531-4BF5-B01B-BD639C27334D}" srcOrd="0" destOrd="0" parTransId="{61BC99D8-BBDE-4FD1-89BA-BFE7DDE91CF8}" sibTransId="{EE06B3EF-FB34-4B23-9B65-9746671D1C9D}"/>
    <dgm:cxn modelId="{DBBDA5E1-A02E-419A-B8EB-47F6A6758944}" srcId="{A5AAC4BA-F1FD-4819-9F8C-BEA1F789BB73}" destId="{B083AE5C-8FD7-4C1D-90E0-EE61E07A05D1}" srcOrd="1" destOrd="0" parTransId="{35154108-ADF8-40BB-989D-491EBA87156C}" sibTransId="{DE4F42A3-2BF3-43CB-BBE8-BA2156D00CB9}"/>
    <dgm:cxn modelId="{2576AEFE-E8DB-4046-A2E7-61250290F8B6}" type="presOf" srcId="{DE4F42A3-2BF3-43CB-BBE8-BA2156D00CB9}" destId="{4A722A09-E1E8-41CE-A6DC-5758E67F7BF7}" srcOrd="0" destOrd="0" presId="urn:microsoft.com/office/officeart/2005/8/layout/process1"/>
    <dgm:cxn modelId="{1D38E2B7-C4A7-4742-8112-7926E4AB35AE}" type="presOf" srcId="{B083AE5C-8FD7-4C1D-90E0-EE61E07A05D1}" destId="{9CBA48E5-4D1B-46AE-A3B8-384EA8782A6B}" srcOrd="0" destOrd="0" presId="urn:microsoft.com/office/officeart/2005/8/layout/process1"/>
    <dgm:cxn modelId="{00A73479-78D7-4909-B77D-C4650025600E}" type="presOf" srcId="{DA459795-9531-4BF5-B01B-BD639C27334D}" destId="{FB95FBBF-142B-4FD7-9B0E-EC9E2E44638E}" srcOrd="0" destOrd="0" presId="urn:microsoft.com/office/officeart/2005/8/layout/process1"/>
    <dgm:cxn modelId="{55E13834-0D11-4984-BC9E-8DDD46763F00}" type="presOf" srcId="{EE06B3EF-FB34-4B23-9B65-9746671D1C9D}" destId="{38DDC7AF-5A53-4BBD-BCDD-B35A2CCCBADA}" srcOrd="0" destOrd="0" presId="urn:microsoft.com/office/officeart/2005/8/layout/process1"/>
    <dgm:cxn modelId="{634EB90C-4357-4AA4-BD40-920C7F5B4FA7}" type="presOf" srcId="{A5AAC4BA-F1FD-4819-9F8C-BEA1F789BB73}" destId="{A0F39A29-3693-4284-8B12-F2B3705C4D12}" srcOrd="0" destOrd="0" presId="urn:microsoft.com/office/officeart/2005/8/layout/process1"/>
    <dgm:cxn modelId="{A1093D02-1A11-4F2D-975B-351FABE43BEF}" srcId="{A5AAC4BA-F1FD-4819-9F8C-BEA1F789BB73}" destId="{EEB71886-D69B-494A-B05D-A4FE7BE4E2AB}" srcOrd="2" destOrd="0" parTransId="{EBCCAF65-F26D-43FA-83CD-FFA8770FADFB}" sibTransId="{92105D3A-A9F0-462D-A5AE-BC40467EBD85}"/>
    <dgm:cxn modelId="{DADB0C38-A8C0-4CE6-832B-5A9DC756FAD5}" type="presOf" srcId="{EEB71886-D69B-494A-B05D-A4FE7BE4E2AB}" destId="{254D97F0-47E3-415C-8FD0-981DB40B13B4}" srcOrd="0" destOrd="0" presId="urn:microsoft.com/office/officeart/2005/8/layout/process1"/>
    <dgm:cxn modelId="{7702F40F-3BD8-4EF3-B61C-700EBE99E79F}" type="presOf" srcId="{EE06B3EF-FB34-4B23-9B65-9746671D1C9D}" destId="{4D7341DE-F160-4B4D-A2ED-A352FFCFDC6B}" srcOrd="1" destOrd="0" presId="urn:microsoft.com/office/officeart/2005/8/layout/process1"/>
    <dgm:cxn modelId="{E2140373-8F10-4F89-B946-E43D7C0C5E6B}" type="presParOf" srcId="{A0F39A29-3693-4284-8B12-F2B3705C4D12}" destId="{FB95FBBF-142B-4FD7-9B0E-EC9E2E44638E}" srcOrd="0" destOrd="0" presId="urn:microsoft.com/office/officeart/2005/8/layout/process1"/>
    <dgm:cxn modelId="{84D088BA-AC3E-4171-BEF0-964EB0C6BCA8}" type="presParOf" srcId="{A0F39A29-3693-4284-8B12-F2B3705C4D12}" destId="{38DDC7AF-5A53-4BBD-BCDD-B35A2CCCBADA}" srcOrd="1" destOrd="0" presId="urn:microsoft.com/office/officeart/2005/8/layout/process1"/>
    <dgm:cxn modelId="{5D4DD7FF-8074-4201-B779-D4D069ADCD8D}" type="presParOf" srcId="{38DDC7AF-5A53-4BBD-BCDD-B35A2CCCBADA}" destId="{4D7341DE-F160-4B4D-A2ED-A352FFCFDC6B}" srcOrd="0" destOrd="0" presId="urn:microsoft.com/office/officeart/2005/8/layout/process1"/>
    <dgm:cxn modelId="{C4F1386B-753C-4FBF-BD7C-B4E4E925DC4A}" type="presParOf" srcId="{A0F39A29-3693-4284-8B12-F2B3705C4D12}" destId="{9CBA48E5-4D1B-46AE-A3B8-384EA8782A6B}" srcOrd="2" destOrd="0" presId="urn:microsoft.com/office/officeart/2005/8/layout/process1"/>
    <dgm:cxn modelId="{E61E33B7-8045-4A0D-8B37-3C5FBA8F6C67}" type="presParOf" srcId="{A0F39A29-3693-4284-8B12-F2B3705C4D12}" destId="{4A722A09-E1E8-41CE-A6DC-5758E67F7BF7}" srcOrd="3" destOrd="0" presId="urn:microsoft.com/office/officeart/2005/8/layout/process1"/>
    <dgm:cxn modelId="{A7DD08F4-F673-4625-8D87-BB09DDAE321D}" type="presParOf" srcId="{4A722A09-E1E8-41CE-A6DC-5758E67F7BF7}" destId="{3F128C3A-F357-4415-A5E9-F3C87CB8CA64}" srcOrd="0" destOrd="0" presId="urn:microsoft.com/office/officeart/2005/8/layout/process1"/>
    <dgm:cxn modelId="{413882D9-FFD3-415E-BC03-4A9C44249EE7}" type="presParOf" srcId="{A0F39A29-3693-4284-8B12-F2B3705C4D12}" destId="{254D97F0-47E3-415C-8FD0-981DB40B13B4}" srcOrd="4" destOrd="0" presId="urn:microsoft.com/office/officeart/2005/8/layout/process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5AAC4BA-F1FD-4819-9F8C-BEA1F789BB73}" type="doc">
      <dgm:prSet loTypeId="urn:microsoft.com/office/officeart/2005/8/layout/process1" loCatId="process" qsTypeId="urn:microsoft.com/office/officeart/2005/8/quickstyle/simple1" qsCatId="simple" csTypeId="urn:microsoft.com/office/officeart/2005/8/colors/accent1_4" csCatId="accent1" phldr="1"/>
      <dgm:spPr/>
      <dgm:t>
        <a:bodyPr/>
        <a:lstStyle/>
        <a:p>
          <a:endParaRPr lang="en-US"/>
        </a:p>
      </dgm:t>
    </dgm:pt>
    <dgm:pt modelId="{DA459795-9531-4BF5-B01B-BD639C27334D}">
      <dgm:prSet phldrT="[Text]" custT="1"/>
      <dgm:spPr/>
      <dgm:t>
        <a:bodyPr/>
        <a:lstStyle/>
        <a:p>
          <a:pPr rtl="0"/>
          <a:r>
            <a:rPr lang="en-GB" sz="1400" b="1" smtClean="0">
              <a:latin typeface="Arial" panose="020B0604020202020204" pitchFamily="34" charset="0"/>
              <a:cs typeface="Arial" panose="020B0604020202020204" pitchFamily="34" charset="0"/>
            </a:rPr>
            <a:t>Complex accounting standards and revisions to corporate policies </a:t>
          </a:r>
          <a:endParaRPr lang="en-US" sz="1400" dirty="0">
            <a:latin typeface="Arial" panose="020B0604020202020204" pitchFamily="34" charset="0"/>
            <a:cs typeface="Arial" panose="020B0604020202020204" pitchFamily="34" charset="0"/>
          </a:endParaRPr>
        </a:p>
      </dgm:t>
    </dgm:pt>
    <dgm:pt modelId="{61BC99D8-BBDE-4FD1-89BA-BFE7DDE91CF8}" type="parTrans" cxnId="{E5A2A2DF-3E28-42D7-B1A1-40866B3ED0D9}">
      <dgm:prSet/>
      <dgm:spPr/>
      <dgm:t>
        <a:bodyPr/>
        <a:lstStyle/>
        <a:p>
          <a:endParaRPr lang="en-US">
            <a:solidFill>
              <a:schemeClr val="tx1">
                <a:lumMod val="95000"/>
                <a:lumOff val="5000"/>
              </a:schemeClr>
            </a:solidFill>
          </a:endParaRPr>
        </a:p>
      </dgm:t>
    </dgm:pt>
    <dgm:pt modelId="{EE06B3EF-FB34-4B23-9B65-9746671D1C9D}" type="sibTrans" cxnId="{E5A2A2DF-3E28-42D7-B1A1-40866B3ED0D9}">
      <dgm:prSet/>
      <dgm:spPr/>
      <dgm:t>
        <a:bodyPr/>
        <a:lstStyle/>
        <a:p>
          <a:endParaRPr lang="en-US">
            <a:solidFill>
              <a:schemeClr val="tx1">
                <a:lumMod val="95000"/>
                <a:lumOff val="5000"/>
              </a:schemeClr>
            </a:solidFill>
          </a:endParaRPr>
        </a:p>
      </dgm:t>
    </dgm:pt>
    <dgm:pt modelId="{B083AE5C-8FD7-4C1D-90E0-EE61E07A05D1}">
      <dgm:prSet phldrT="[Text]" custT="1"/>
      <dgm:spPr/>
      <dgm:t>
        <a:bodyPr/>
        <a:lstStyle/>
        <a:p>
          <a:pPr rtl="0"/>
          <a:r>
            <a:rPr lang="en-GB" sz="1400" b="0" i="0" u="none" smtClean="0">
              <a:solidFill>
                <a:srgbClr val="4E256F"/>
              </a:solidFill>
              <a:latin typeface="Arial" panose="020B0604020202020204" pitchFamily="34" charset="0"/>
              <a:cs typeface="Arial" panose="020B0604020202020204" pitchFamily="34" charset="0"/>
            </a:rPr>
            <a:t>External accounting standards are being updated and will have an impact on policies and controls in future periods. Internally, there is a global project to review and revamp all functional policies.</a:t>
          </a:r>
          <a:endParaRPr lang="en-US" sz="1400" b="0" i="0" u="none" dirty="0" smtClean="0">
            <a:solidFill>
              <a:srgbClr val="4E256F"/>
            </a:solidFill>
            <a:latin typeface="Arial" panose="020B0604020202020204" pitchFamily="34" charset="0"/>
            <a:cs typeface="Arial" panose="020B0604020202020204" pitchFamily="34" charset="0"/>
          </a:endParaRPr>
        </a:p>
      </dgm:t>
    </dgm:pt>
    <dgm:pt modelId="{35154108-ADF8-40BB-989D-491EBA87156C}" type="parTrans" cxnId="{DBBDA5E1-A02E-419A-B8EB-47F6A6758944}">
      <dgm:prSet/>
      <dgm:spPr/>
      <dgm:t>
        <a:bodyPr/>
        <a:lstStyle/>
        <a:p>
          <a:endParaRPr lang="en-US">
            <a:solidFill>
              <a:schemeClr val="tx1">
                <a:lumMod val="95000"/>
                <a:lumOff val="5000"/>
              </a:schemeClr>
            </a:solidFill>
          </a:endParaRPr>
        </a:p>
      </dgm:t>
    </dgm:pt>
    <dgm:pt modelId="{DE4F42A3-2BF3-43CB-BBE8-BA2156D00CB9}" type="sibTrans" cxnId="{DBBDA5E1-A02E-419A-B8EB-47F6A6758944}">
      <dgm:prSet/>
      <dgm:spPr/>
      <dgm:t>
        <a:bodyPr/>
        <a:lstStyle/>
        <a:p>
          <a:endParaRPr lang="en-US">
            <a:solidFill>
              <a:schemeClr val="tx1">
                <a:lumMod val="95000"/>
                <a:lumOff val="5000"/>
              </a:schemeClr>
            </a:solidFill>
          </a:endParaRPr>
        </a:p>
      </dgm:t>
    </dgm:pt>
    <dgm:pt modelId="{EEB71886-D69B-494A-B05D-A4FE7BE4E2AB}">
      <dgm:prSet phldrT="[Text]" custT="1"/>
      <dgm:spPr/>
      <dgm:t>
        <a:bodyPr/>
        <a:lstStyle/>
        <a:p>
          <a:pPr algn="l" rtl="0"/>
          <a:r>
            <a:rPr lang="en-GB" sz="1400" b="0" dirty="0" smtClean="0">
              <a:solidFill>
                <a:srgbClr val="4E256F"/>
              </a:solidFill>
              <a:latin typeface="Arial" panose="020B0604020202020204" pitchFamily="34" charset="0"/>
              <a:ea typeface="+mn-ea"/>
              <a:cs typeface="Arial" panose="020B0604020202020204" pitchFamily="34" charset="0"/>
            </a:rPr>
            <a:t>A. Lease Accounting readiness</a:t>
          </a:r>
        </a:p>
        <a:p>
          <a:pPr algn="l" rtl="0"/>
          <a:r>
            <a:rPr lang="en-US" sz="1400" b="0" noProof="0" dirty="0" smtClean="0">
              <a:solidFill>
                <a:srgbClr val="4E256F"/>
              </a:solidFill>
              <a:latin typeface="Arial" panose="020B0604020202020204" pitchFamily="34" charset="0"/>
              <a:ea typeface="+mn-ea"/>
              <a:cs typeface="Arial" panose="020B0604020202020204" pitchFamily="34" charset="0"/>
            </a:rPr>
            <a:t>B. Revenue &amp; returns process</a:t>
          </a:r>
        </a:p>
        <a:p>
          <a:pPr algn="l" rtl="0"/>
          <a:r>
            <a:rPr lang="en-US" sz="1400" b="0" noProof="0" dirty="0" smtClean="0">
              <a:solidFill>
                <a:srgbClr val="4E256F"/>
              </a:solidFill>
              <a:latin typeface="Arial" panose="020B0604020202020204" pitchFamily="34" charset="0"/>
              <a:ea typeface="+mn-ea"/>
              <a:cs typeface="Arial" panose="020B0604020202020204" pitchFamily="34" charset="0"/>
            </a:rPr>
            <a:t>C. New Policies and procedures</a:t>
          </a:r>
          <a:r>
            <a:rPr lang="en-US" sz="1400" b="0" baseline="0" noProof="0" dirty="0" smtClean="0">
              <a:solidFill>
                <a:srgbClr val="4E256F"/>
              </a:solidFill>
              <a:latin typeface="Arial" panose="020B0604020202020204" pitchFamily="34" charset="0"/>
              <a:ea typeface="+mn-ea"/>
              <a:cs typeface="Arial" panose="020B0604020202020204" pitchFamily="34" charset="0"/>
            </a:rPr>
            <a:t> </a:t>
          </a:r>
          <a:r>
            <a:rPr lang="en-US" sz="1400" b="0" baseline="0" noProof="0" dirty="0" err="1" smtClean="0">
              <a:solidFill>
                <a:srgbClr val="4E256F"/>
              </a:solidFill>
              <a:latin typeface="Arial" panose="020B0604020202020204" pitchFamily="34" charset="0"/>
              <a:ea typeface="+mn-ea"/>
              <a:cs typeface="Arial" panose="020B0604020202020204" pitchFamily="34" charset="0"/>
            </a:rPr>
            <a:t>impl</a:t>
          </a:r>
          <a:endParaRPr lang="en-US" sz="1400" dirty="0">
            <a:solidFill>
              <a:srgbClr val="4E256F"/>
            </a:solidFill>
            <a:latin typeface="Arial" panose="020B0604020202020204" pitchFamily="34" charset="0"/>
            <a:cs typeface="Arial" panose="020B0604020202020204" pitchFamily="34" charset="0"/>
          </a:endParaRPr>
        </a:p>
      </dgm:t>
    </dgm:pt>
    <dgm:pt modelId="{EBCCAF65-F26D-43FA-83CD-FFA8770FADFB}" type="parTrans" cxnId="{A1093D02-1A11-4F2D-975B-351FABE43BEF}">
      <dgm:prSet/>
      <dgm:spPr/>
      <dgm:t>
        <a:bodyPr/>
        <a:lstStyle/>
        <a:p>
          <a:endParaRPr lang="en-US">
            <a:solidFill>
              <a:schemeClr val="tx1">
                <a:lumMod val="95000"/>
                <a:lumOff val="5000"/>
              </a:schemeClr>
            </a:solidFill>
          </a:endParaRPr>
        </a:p>
      </dgm:t>
    </dgm:pt>
    <dgm:pt modelId="{92105D3A-A9F0-462D-A5AE-BC40467EBD85}" type="sibTrans" cxnId="{A1093D02-1A11-4F2D-975B-351FABE43BEF}">
      <dgm:prSet/>
      <dgm:spPr/>
      <dgm:t>
        <a:bodyPr/>
        <a:lstStyle/>
        <a:p>
          <a:endParaRPr lang="en-US">
            <a:solidFill>
              <a:schemeClr val="tx1">
                <a:lumMod val="95000"/>
                <a:lumOff val="5000"/>
              </a:schemeClr>
            </a:solidFill>
          </a:endParaRPr>
        </a:p>
      </dgm:t>
    </dgm:pt>
    <dgm:pt modelId="{A0F39A29-3693-4284-8B12-F2B3705C4D12}" type="pres">
      <dgm:prSet presAssocID="{A5AAC4BA-F1FD-4819-9F8C-BEA1F789BB73}" presName="Name0" presStyleCnt="0">
        <dgm:presLayoutVars>
          <dgm:dir/>
          <dgm:resizeHandles val="exact"/>
        </dgm:presLayoutVars>
      </dgm:prSet>
      <dgm:spPr/>
      <dgm:t>
        <a:bodyPr/>
        <a:lstStyle/>
        <a:p>
          <a:endParaRPr lang="en-US"/>
        </a:p>
      </dgm:t>
    </dgm:pt>
    <dgm:pt modelId="{FB95FBBF-142B-4FD7-9B0E-EC9E2E44638E}" type="pres">
      <dgm:prSet presAssocID="{DA459795-9531-4BF5-B01B-BD639C27334D}" presName="node" presStyleLbl="node1" presStyleIdx="0" presStyleCnt="3" custScaleX="134105" custScaleY="93852" custLinFactNeighborX="-12962" custLinFactNeighborY="764">
        <dgm:presLayoutVars>
          <dgm:bulletEnabled val="1"/>
        </dgm:presLayoutVars>
      </dgm:prSet>
      <dgm:spPr/>
      <dgm:t>
        <a:bodyPr/>
        <a:lstStyle/>
        <a:p>
          <a:endParaRPr lang="en-US"/>
        </a:p>
      </dgm:t>
    </dgm:pt>
    <dgm:pt modelId="{38DDC7AF-5A53-4BBD-BCDD-B35A2CCCBADA}" type="pres">
      <dgm:prSet presAssocID="{EE06B3EF-FB34-4B23-9B65-9746671D1C9D}" presName="sibTrans" presStyleLbl="sibTrans2D1" presStyleIdx="0" presStyleCnt="2"/>
      <dgm:spPr/>
      <dgm:t>
        <a:bodyPr/>
        <a:lstStyle/>
        <a:p>
          <a:endParaRPr lang="en-US"/>
        </a:p>
      </dgm:t>
    </dgm:pt>
    <dgm:pt modelId="{4D7341DE-F160-4B4D-A2ED-A352FFCFDC6B}" type="pres">
      <dgm:prSet presAssocID="{EE06B3EF-FB34-4B23-9B65-9746671D1C9D}" presName="connectorText" presStyleLbl="sibTrans2D1" presStyleIdx="0" presStyleCnt="2"/>
      <dgm:spPr/>
      <dgm:t>
        <a:bodyPr/>
        <a:lstStyle/>
        <a:p>
          <a:endParaRPr lang="en-US"/>
        </a:p>
      </dgm:t>
    </dgm:pt>
    <dgm:pt modelId="{9CBA48E5-4D1B-46AE-A3B8-384EA8782A6B}" type="pres">
      <dgm:prSet presAssocID="{B083AE5C-8FD7-4C1D-90E0-EE61E07A05D1}" presName="node" presStyleLbl="node1" presStyleIdx="1" presStyleCnt="3" custScaleX="308332" custScaleY="93750" custLinFactNeighborX="5354">
        <dgm:presLayoutVars>
          <dgm:bulletEnabled val="1"/>
        </dgm:presLayoutVars>
      </dgm:prSet>
      <dgm:spPr/>
      <dgm:t>
        <a:bodyPr/>
        <a:lstStyle/>
        <a:p>
          <a:endParaRPr lang="en-US"/>
        </a:p>
      </dgm:t>
    </dgm:pt>
    <dgm:pt modelId="{4A722A09-E1E8-41CE-A6DC-5758E67F7BF7}" type="pres">
      <dgm:prSet presAssocID="{DE4F42A3-2BF3-43CB-BBE8-BA2156D00CB9}" presName="sibTrans" presStyleLbl="sibTrans2D1" presStyleIdx="1" presStyleCnt="2" custLinFactNeighborX="44712"/>
      <dgm:spPr/>
      <dgm:t>
        <a:bodyPr/>
        <a:lstStyle/>
        <a:p>
          <a:endParaRPr lang="en-US"/>
        </a:p>
      </dgm:t>
    </dgm:pt>
    <dgm:pt modelId="{3F128C3A-F357-4415-A5E9-F3C87CB8CA64}" type="pres">
      <dgm:prSet presAssocID="{DE4F42A3-2BF3-43CB-BBE8-BA2156D00CB9}" presName="connectorText" presStyleLbl="sibTrans2D1" presStyleIdx="1" presStyleCnt="2"/>
      <dgm:spPr/>
      <dgm:t>
        <a:bodyPr/>
        <a:lstStyle/>
        <a:p>
          <a:endParaRPr lang="en-US"/>
        </a:p>
      </dgm:t>
    </dgm:pt>
    <dgm:pt modelId="{254D97F0-47E3-415C-8FD0-981DB40B13B4}" type="pres">
      <dgm:prSet presAssocID="{EEB71886-D69B-494A-B05D-A4FE7BE4E2AB}" presName="node" presStyleLbl="node1" presStyleIdx="2" presStyleCnt="3" custScaleX="130829" custScaleY="93852" custLinFactNeighborX="2870">
        <dgm:presLayoutVars>
          <dgm:bulletEnabled val="1"/>
        </dgm:presLayoutVars>
      </dgm:prSet>
      <dgm:spPr/>
      <dgm:t>
        <a:bodyPr/>
        <a:lstStyle/>
        <a:p>
          <a:endParaRPr lang="en-US"/>
        </a:p>
      </dgm:t>
    </dgm:pt>
  </dgm:ptLst>
  <dgm:cxnLst>
    <dgm:cxn modelId="{E452E43A-6BB6-4A54-B9A5-37BA12584A29}" type="presOf" srcId="{EE06B3EF-FB34-4B23-9B65-9746671D1C9D}" destId="{4D7341DE-F160-4B4D-A2ED-A352FFCFDC6B}" srcOrd="1" destOrd="0" presId="urn:microsoft.com/office/officeart/2005/8/layout/process1"/>
    <dgm:cxn modelId="{E5A2A2DF-3E28-42D7-B1A1-40866B3ED0D9}" srcId="{A5AAC4BA-F1FD-4819-9F8C-BEA1F789BB73}" destId="{DA459795-9531-4BF5-B01B-BD639C27334D}" srcOrd="0" destOrd="0" parTransId="{61BC99D8-BBDE-4FD1-89BA-BFE7DDE91CF8}" sibTransId="{EE06B3EF-FB34-4B23-9B65-9746671D1C9D}"/>
    <dgm:cxn modelId="{912B5365-0F21-449D-A227-8A05CCEDE597}" type="presOf" srcId="{DE4F42A3-2BF3-43CB-BBE8-BA2156D00CB9}" destId="{4A722A09-E1E8-41CE-A6DC-5758E67F7BF7}" srcOrd="0" destOrd="0" presId="urn:microsoft.com/office/officeart/2005/8/layout/process1"/>
    <dgm:cxn modelId="{64187C07-965B-48A9-9FBE-C70DB1B61495}" type="presOf" srcId="{B083AE5C-8FD7-4C1D-90E0-EE61E07A05D1}" destId="{9CBA48E5-4D1B-46AE-A3B8-384EA8782A6B}" srcOrd="0" destOrd="0" presId="urn:microsoft.com/office/officeart/2005/8/layout/process1"/>
    <dgm:cxn modelId="{DBBDA5E1-A02E-419A-B8EB-47F6A6758944}" srcId="{A5AAC4BA-F1FD-4819-9F8C-BEA1F789BB73}" destId="{B083AE5C-8FD7-4C1D-90E0-EE61E07A05D1}" srcOrd="1" destOrd="0" parTransId="{35154108-ADF8-40BB-989D-491EBA87156C}" sibTransId="{DE4F42A3-2BF3-43CB-BBE8-BA2156D00CB9}"/>
    <dgm:cxn modelId="{FB5096B5-E984-4AC7-B49E-2F0445380201}" type="presOf" srcId="{EEB71886-D69B-494A-B05D-A4FE7BE4E2AB}" destId="{254D97F0-47E3-415C-8FD0-981DB40B13B4}" srcOrd="0" destOrd="0" presId="urn:microsoft.com/office/officeart/2005/8/layout/process1"/>
    <dgm:cxn modelId="{A5769884-9559-44B4-828F-9B2C137C96C2}" type="presOf" srcId="{A5AAC4BA-F1FD-4819-9F8C-BEA1F789BB73}" destId="{A0F39A29-3693-4284-8B12-F2B3705C4D12}" srcOrd="0" destOrd="0" presId="urn:microsoft.com/office/officeart/2005/8/layout/process1"/>
    <dgm:cxn modelId="{40A2B241-9D48-463C-96FB-8219B1F48F5A}" type="presOf" srcId="{DE4F42A3-2BF3-43CB-BBE8-BA2156D00CB9}" destId="{3F128C3A-F357-4415-A5E9-F3C87CB8CA64}" srcOrd="1" destOrd="0" presId="urn:microsoft.com/office/officeart/2005/8/layout/process1"/>
    <dgm:cxn modelId="{A1093D02-1A11-4F2D-975B-351FABE43BEF}" srcId="{A5AAC4BA-F1FD-4819-9F8C-BEA1F789BB73}" destId="{EEB71886-D69B-494A-B05D-A4FE7BE4E2AB}" srcOrd="2" destOrd="0" parTransId="{EBCCAF65-F26D-43FA-83CD-FFA8770FADFB}" sibTransId="{92105D3A-A9F0-462D-A5AE-BC40467EBD85}"/>
    <dgm:cxn modelId="{1989037D-9723-46A8-8158-1A04804F41ED}" type="presOf" srcId="{EE06B3EF-FB34-4B23-9B65-9746671D1C9D}" destId="{38DDC7AF-5A53-4BBD-BCDD-B35A2CCCBADA}" srcOrd="0" destOrd="0" presId="urn:microsoft.com/office/officeart/2005/8/layout/process1"/>
    <dgm:cxn modelId="{ACE76520-D983-48AF-A7DC-AC2299596235}" type="presOf" srcId="{DA459795-9531-4BF5-B01B-BD639C27334D}" destId="{FB95FBBF-142B-4FD7-9B0E-EC9E2E44638E}" srcOrd="0" destOrd="0" presId="urn:microsoft.com/office/officeart/2005/8/layout/process1"/>
    <dgm:cxn modelId="{5A98C6DA-42A3-4B8D-BBC5-02AD2554E9DD}" type="presParOf" srcId="{A0F39A29-3693-4284-8B12-F2B3705C4D12}" destId="{FB95FBBF-142B-4FD7-9B0E-EC9E2E44638E}" srcOrd="0" destOrd="0" presId="urn:microsoft.com/office/officeart/2005/8/layout/process1"/>
    <dgm:cxn modelId="{CCFB3102-7B85-4D65-BC5C-35AC2415A96A}" type="presParOf" srcId="{A0F39A29-3693-4284-8B12-F2B3705C4D12}" destId="{38DDC7AF-5A53-4BBD-BCDD-B35A2CCCBADA}" srcOrd="1" destOrd="0" presId="urn:microsoft.com/office/officeart/2005/8/layout/process1"/>
    <dgm:cxn modelId="{443E7D9F-7FD9-43F4-9EB2-023EC8BF0058}" type="presParOf" srcId="{38DDC7AF-5A53-4BBD-BCDD-B35A2CCCBADA}" destId="{4D7341DE-F160-4B4D-A2ED-A352FFCFDC6B}" srcOrd="0" destOrd="0" presId="urn:microsoft.com/office/officeart/2005/8/layout/process1"/>
    <dgm:cxn modelId="{20B1ED26-C5BA-468D-9832-B6AB0744FFA0}" type="presParOf" srcId="{A0F39A29-3693-4284-8B12-F2B3705C4D12}" destId="{9CBA48E5-4D1B-46AE-A3B8-384EA8782A6B}" srcOrd="2" destOrd="0" presId="urn:microsoft.com/office/officeart/2005/8/layout/process1"/>
    <dgm:cxn modelId="{B6B2C4C9-7C2E-48C6-BF3F-D4C82EA4B6BB}" type="presParOf" srcId="{A0F39A29-3693-4284-8B12-F2B3705C4D12}" destId="{4A722A09-E1E8-41CE-A6DC-5758E67F7BF7}" srcOrd="3" destOrd="0" presId="urn:microsoft.com/office/officeart/2005/8/layout/process1"/>
    <dgm:cxn modelId="{A456E760-68E4-414A-920C-9C7F8C2979F7}" type="presParOf" srcId="{4A722A09-E1E8-41CE-A6DC-5758E67F7BF7}" destId="{3F128C3A-F357-4415-A5E9-F3C87CB8CA64}" srcOrd="0" destOrd="0" presId="urn:microsoft.com/office/officeart/2005/8/layout/process1"/>
    <dgm:cxn modelId="{33048A8B-9EE2-4F84-AD7E-57065C7FF30F}" type="presParOf" srcId="{A0F39A29-3693-4284-8B12-F2B3705C4D12}" destId="{254D97F0-47E3-415C-8FD0-981DB40B13B4}" srcOrd="4" destOrd="0" presId="urn:microsoft.com/office/officeart/2005/8/layout/process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5AAC4BA-F1FD-4819-9F8C-BEA1F789BB73}" type="doc">
      <dgm:prSet loTypeId="urn:microsoft.com/office/officeart/2005/8/layout/process1" loCatId="process" qsTypeId="urn:microsoft.com/office/officeart/2005/8/quickstyle/simple1" qsCatId="simple" csTypeId="urn:microsoft.com/office/officeart/2005/8/colors/accent1_4" csCatId="accent1" phldr="1"/>
      <dgm:spPr/>
      <dgm:t>
        <a:bodyPr/>
        <a:lstStyle/>
        <a:p>
          <a:endParaRPr lang="en-US"/>
        </a:p>
      </dgm:t>
    </dgm:pt>
    <dgm:pt modelId="{DA459795-9531-4BF5-B01B-BD639C27334D}">
      <dgm:prSet phldrT="[Text]" custT="1"/>
      <dgm:spPr/>
      <dgm:t>
        <a:bodyPr/>
        <a:lstStyle/>
        <a:p>
          <a:pPr rtl="0"/>
          <a:r>
            <a:rPr lang="en-GB" sz="1400" b="1" dirty="0" smtClean="0">
              <a:latin typeface="Arial" panose="020B0604020202020204" pitchFamily="34" charset="0"/>
              <a:cs typeface="Arial" panose="020B0604020202020204" pitchFamily="34" charset="0"/>
            </a:rPr>
            <a:t>Significant supply chain reconfiguration and effectiveness of operations within the integrated supply chain</a:t>
          </a:r>
          <a:endParaRPr lang="en-US" sz="1400" dirty="0"/>
        </a:p>
      </dgm:t>
    </dgm:pt>
    <dgm:pt modelId="{61BC99D8-BBDE-4FD1-89BA-BFE7DDE91CF8}" type="parTrans" cxnId="{E5A2A2DF-3E28-42D7-B1A1-40866B3ED0D9}">
      <dgm:prSet/>
      <dgm:spPr/>
      <dgm:t>
        <a:bodyPr/>
        <a:lstStyle/>
        <a:p>
          <a:endParaRPr lang="en-US">
            <a:solidFill>
              <a:schemeClr val="tx1">
                <a:lumMod val="95000"/>
                <a:lumOff val="5000"/>
              </a:schemeClr>
            </a:solidFill>
          </a:endParaRPr>
        </a:p>
      </dgm:t>
    </dgm:pt>
    <dgm:pt modelId="{EE06B3EF-FB34-4B23-9B65-9746671D1C9D}" type="sibTrans" cxnId="{E5A2A2DF-3E28-42D7-B1A1-40866B3ED0D9}">
      <dgm:prSet/>
      <dgm:spPr/>
      <dgm:t>
        <a:bodyPr/>
        <a:lstStyle/>
        <a:p>
          <a:endParaRPr lang="en-US">
            <a:solidFill>
              <a:schemeClr val="tx1">
                <a:lumMod val="95000"/>
                <a:lumOff val="5000"/>
              </a:schemeClr>
            </a:solidFill>
          </a:endParaRPr>
        </a:p>
      </dgm:t>
    </dgm:pt>
    <dgm:pt modelId="{B083AE5C-8FD7-4C1D-90E0-EE61E07A05D1}">
      <dgm:prSet phldrT="[Text]" custT="1"/>
      <dgm:spPr/>
      <dgm:t>
        <a:bodyPr/>
        <a:lstStyle/>
        <a:p>
          <a:pPr rtl="0"/>
          <a:r>
            <a:rPr lang="en-US" sz="1400" b="0" dirty="0" smtClean="0">
              <a:solidFill>
                <a:srgbClr val="4E256F"/>
              </a:solidFill>
              <a:latin typeface="Arial" panose="020B0604020202020204" pitchFamily="34" charset="0"/>
              <a:ea typeface="+mn-ea"/>
              <a:cs typeface="Arial" panose="020B0604020202020204" pitchFamily="34" charset="0"/>
            </a:rPr>
            <a:t>Successful delivery of supply chain reconfiguration projects is critical to ongoing earnings growth. In addition, the effectiveness of operations at material plant and distribution locations is critical to our business.</a:t>
          </a:r>
          <a:endParaRPr lang="en-US" sz="1400" dirty="0">
            <a:solidFill>
              <a:srgbClr val="4E256F"/>
            </a:solidFill>
          </a:endParaRPr>
        </a:p>
      </dgm:t>
    </dgm:pt>
    <dgm:pt modelId="{35154108-ADF8-40BB-989D-491EBA87156C}" type="parTrans" cxnId="{DBBDA5E1-A02E-419A-B8EB-47F6A6758944}">
      <dgm:prSet/>
      <dgm:spPr/>
      <dgm:t>
        <a:bodyPr/>
        <a:lstStyle/>
        <a:p>
          <a:endParaRPr lang="en-US">
            <a:solidFill>
              <a:schemeClr val="tx1">
                <a:lumMod val="95000"/>
                <a:lumOff val="5000"/>
              </a:schemeClr>
            </a:solidFill>
          </a:endParaRPr>
        </a:p>
      </dgm:t>
    </dgm:pt>
    <dgm:pt modelId="{DE4F42A3-2BF3-43CB-BBE8-BA2156D00CB9}" type="sibTrans" cxnId="{DBBDA5E1-A02E-419A-B8EB-47F6A6758944}">
      <dgm:prSet/>
      <dgm:spPr/>
      <dgm:t>
        <a:bodyPr/>
        <a:lstStyle/>
        <a:p>
          <a:endParaRPr lang="en-US">
            <a:solidFill>
              <a:schemeClr val="tx1">
                <a:lumMod val="95000"/>
                <a:lumOff val="5000"/>
              </a:schemeClr>
            </a:solidFill>
          </a:endParaRPr>
        </a:p>
      </dgm:t>
    </dgm:pt>
    <dgm:pt modelId="{EEB71886-D69B-494A-B05D-A4FE7BE4E2AB}">
      <dgm:prSet phldrT="[Text]" custT="1"/>
      <dgm:spPr/>
      <dgm:t>
        <a:bodyPr/>
        <a:lstStyle/>
        <a:p>
          <a:pPr algn="l" rtl="0"/>
          <a:r>
            <a:rPr lang="en-US" sz="1400" b="0" smtClean="0">
              <a:solidFill>
                <a:srgbClr val="4E256F"/>
              </a:solidFill>
              <a:latin typeface="Arial" panose="020B0604020202020204" pitchFamily="34" charset="0"/>
              <a:ea typeface="+mn-ea"/>
              <a:cs typeface="Arial" panose="020B0604020202020204" pitchFamily="34" charset="0"/>
            </a:rPr>
            <a:t>A. Supply Chain Reinvention</a:t>
          </a:r>
        </a:p>
        <a:p>
          <a:pPr algn="l" rtl="0"/>
          <a:r>
            <a:rPr lang="en-US" sz="1400" b="0" smtClean="0">
              <a:solidFill>
                <a:srgbClr val="4E256F"/>
              </a:solidFill>
              <a:latin typeface="Arial" panose="020B0604020202020204" pitchFamily="34" charset="0"/>
              <a:ea typeface="+mn-ea"/>
              <a:cs typeface="Arial" panose="020B0604020202020204" pitchFamily="34" charset="0"/>
            </a:rPr>
            <a:t>B. MTI</a:t>
          </a:r>
        </a:p>
        <a:p>
          <a:pPr algn="l" rtl="0"/>
          <a:r>
            <a:rPr lang="en-US" sz="1400" b="0" smtClean="0">
              <a:solidFill>
                <a:srgbClr val="4E256F"/>
              </a:solidFill>
              <a:latin typeface="Arial" panose="020B0604020202020204" pitchFamily="34" charset="0"/>
              <a:ea typeface="+mn-ea"/>
              <a:cs typeface="Arial" panose="020B0604020202020204" pitchFamily="34" charset="0"/>
            </a:rPr>
            <a:t>C. Distribution</a:t>
          </a:r>
          <a:r>
            <a:rPr lang="en-US" sz="1400" b="0" baseline="0" smtClean="0">
              <a:solidFill>
                <a:srgbClr val="4E256F"/>
              </a:solidFill>
              <a:latin typeface="Arial" panose="020B0604020202020204" pitchFamily="34" charset="0"/>
              <a:ea typeface="+mn-ea"/>
              <a:cs typeface="Arial" panose="020B0604020202020204" pitchFamily="34" charset="0"/>
            </a:rPr>
            <a:t> and Warehousing</a:t>
          </a:r>
          <a:endParaRPr lang="en-US" sz="1400" dirty="0">
            <a:solidFill>
              <a:srgbClr val="4E256F"/>
            </a:solidFill>
          </a:endParaRPr>
        </a:p>
      </dgm:t>
    </dgm:pt>
    <dgm:pt modelId="{EBCCAF65-F26D-43FA-83CD-FFA8770FADFB}" type="parTrans" cxnId="{A1093D02-1A11-4F2D-975B-351FABE43BEF}">
      <dgm:prSet/>
      <dgm:spPr/>
      <dgm:t>
        <a:bodyPr/>
        <a:lstStyle/>
        <a:p>
          <a:endParaRPr lang="en-US">
            <a:solidFill>
              <a:schemeClr val="tx1">
                <a:lumMod val="95000"/>
                <a:lumOff val="5000"/>
              </a:schemeClr>
            </a:solidFill>
          </a:endParaRPr>
        </a:p>
      </dgm:t>
    </dgm:pt>
    <dgm:pt modelId="{92105D3A-A9F0-462D-A5AE-BC40467EBD85}" type="sibTrans" cxnId="{A1093D02-1A11-4F2D-975B-351FABE43BEF}">
      <dgm:prSet/>
      <dgm:spPr/>
      <dgm:t>
        <a:bodyPr/>
        <a:lstStyle/>
        <a:p>
          <a:endParaRPr lang="en-US">
            <a:solidFill>
              <a:schemeClr val="tx1">
                <a:lumMod val="95000"/>
                <a:lumOff val="5000"/>
              </a:schemeClr>
            </a:solidFill>
          </a:endParaRPr>
        </a:p>
      </dgm:t>
    </dgm:pt>
    <dgm:pt modelId="{A0F39A29-3693-4284-8B12-F2B3705C4D12}" type="pres">
      <dgm:prSet presAssocID="{A5AAC4BA-F1FD-4819-9F8C-BEA1F789BB73}" presName="Name0" presStyleCnt="0">
        <dgm:presLayoutVars>
          <dgm:dir/>
          <dgm:resizeHandles val="exact"/>
        </dgm:presLayoutVars>
      </dgm:prSet>
      <dgm:spPr/>
      <dgm:t>
        <a:bodyPr/>
        <a:lstStyle/>
        <a:p>
          <a:endParaRPr lang="en-US"/>
        </a:p>
      </dgm:t>
    </dgm:pt>
    <dgm:pt modelId="{FB95FBBF-142B-4FD7-9B0E-EC9E2E44638E}" type="pres">
      <dgm:prSet presAssocID="{DA459795-9531-4BF5-B01B-BD639C27334D}" presName="node" presStyleLbl="node1" presStyleIdx="0" presStyleCnt="3" custScaleX="122217" custScaleY="133037">
        <dgm:presLayoutVars>
          <dgm:bulletEnabled val="1"/>
        </dgm:presLayoutVars>
      </dgm:prSet>
      <dgm:spPr/>
      <dgm:t>
        <a:bodyPr/>
        <a:lstStyle/>
        <a:p>
          <a:endParaRPr lang="en-US"/>
        </a:p>
      </dgm:t>
    </dgm:pt>
    <dgm:pt modelId="{38DDC7AF-5A53-4BBD-BCDD-B35A2CCCBADA}" type="pres">
      <dgm:prSet presAssocID="{EE06B3EF-FB34-4B23-9B65-9746671D1C9D}" presName="sibTrans" presStyleLbl="sibTrans2D1" presStyleIdx="0" presStyleCnt="2"/>
      <dgm:spPr/>
      <dgm:t>
        <a:bodyPr/>
        <a:lstStyle/>
        <a:p>
          <a:endParaRPr lang="en-US"/>
        </a:p>
      </dgm:t>
    </dgm:pt>
    <dgm:pt modelId="{4D7341DE-F160-4B4D-A2ED-A352FFCFDC6B}" type="pres">
      <dgm:prSet presAssocID="{EE06B3EF-FB34-4B23-9B65-9746671D1C9D}" presName="connectorText" presStyleLbl="sibTrans2D1" presStyleIdx="0" presStyleCnt="2"/>
      <dgm:spPr/>
      <dgm:t>
        <a:bodyPr/>
        <a:lstStyle/>
        <a:p>
          <a:endParaRPr lang="en-US"/>
        </a:p>
      </dgm:t>
    </dgm:pt>
    <dgm:pt modelId="{9CBA48E5-4D1B-46AE-A3B8-384EA8782A6B}" type="pres">
      <dgm:prSet presAssocID="{B083AE5C-8FD7-4C1D-90E0-EE61E07A05D1}" presName="node" presStyleLbl="node1" presStyleIdx="1" presStyleCnt="3" custScaleX="299361" custScaleY="133037" custLinFactNeighborX="-2632">
        <dgm:presLayoutVars>
          <dgm:bulletEnabled val="1"/>
        </dgm:presLayoutVars>
      </dgm:prSet>
      <dgm:spPr/>
      <dgm:t>
        <a:bodyPr/>
        <a:lstStyle/>
        <a:p>
          <a:endParaRPr lang="en-US"/>
        </a:p>
      </dgm:t>
    </dgm:pt>
    <dgm:pt modelId="{4A722A09-E1E8-41CE-A6DC-5758E67F7BF7}" type="pres">
      <dgm:prSet presAssocID="{DE4F42A3-2BF3-43CB-BBE8-BA2156D00CB9}" presName="sibTrans" presStyleLbl="sibTrans2D1" presStyleIdx="1" presStyleCnt="2"/>
      <dgm:spPr/>
      <dgm:t>
        <a:bodyPr/>
        <a:lstStyle/>
        <a:p>
          <a:endParaRPr lang="en-US"/>
        </a:p>
      </dgm:t>
    </dgm:pt>
    <dgm:pt modelId="{3F128C3A-F357-4415-A5E9-F3C87CB8CA64}" type="pres">
      <dgm:prSet presAssocID="{DE4F42A3-2BF3-43CB-BBE8-BA2156D00CB9}" presName="connectorText" presStyleLbl="sibTrans2D1" presStyleIdx="1" presStyleCnt="2"/>
      <dgm:spPr/>
      <dgm:t>
        <a:bodyPr/>
        <a:lstStyle/>
        <a:p>
          <a:endParaRPr lang="en-US"/>
        </a:p>
      </dgm:t>
    </dgm:pt>
    <dgm:pt modelId="{254D97F0-47E3-415C-8FD0-981DB40B13B4}" type="pres">
      <dgm:prSet presAssocID="{EEB71886-D69B-494A-B05D-A4FE7BE4E2AB}" presName="node" presStyleLbl="node1" presStyleIdx="2" presStyleCnt="3" custScaleX="114326" custScaleY="133037" custLinFactNeighborX="-20896">
        <dgm:presLayoutVars>
          <dgm:bulletEnabled val="1"/>
        </dgm:presLayoutVars>
      </dgm:prSet>
      <dgm:spPr/>
      <dgm:t>
        <a:bodyPr/>
        <a:lstStyle/>
        <a:p>
          <a:endParaRPr lang="en-US"/>
        </a:p>
      </dgm:t>
    </dgm:pt>
  </dgm:ptLst>
  <dgm:cxnLst>
    <dgm:cxn modelId="{FF7A65E0-9D3F-4102-9EA3-FD48C1634F10}" type="presOf" srcId="{B083AE5C-8FD7-4C1D-90E0-EE61E07A05D1}" destId="{9CBA48E5-4D1B-46AE-A3B8-384EA8782A6B}" srcOrd="0" destOrd="0" presId="urn:microsoft.com/office/officeart/2005/8/layout/process1"/>
    <dgm:cxn modelId="{E5A2A2DF-3E28-42D7-B1A1-40866B3ED0D9}" srcId="{A5AAC4BA-F1FD-4819-9F8C-BEA1F789BB73}" destId="{DA459795-9531-4BF5-B01B-BD639C27334D}" srcOrd="0" destOrd="0" parTransId="{61BC99D8-BBDE-4FD1-89BA-BFE7DDE91CF8}" sibTransId="{EE06B3EF-FB34-4B23-9B65-9746671D1C9D}"/>
    <dgm:cxn modelId="{7B308E50-5510-43FA-A070-A35ED1939736}" type="presOf" srcId="{EE06B3EF-FB34-4B23-9B65-9746671D1C9D}" destId="{4D7341DE-F160-4B4D-A2ED-A352FFCFDC6B}" srcOrd="1" destOrd="0" presId="urn:microsoft.com/office/officeart/2005/8/layout/process1"/>
    <dgm:cxn modelId="{DBBDA5E1-A02E-419A-B8EB-47F6A6758944}" srcId="{A5AAC4BA-F1FD-4819-9F8C-BEA1F789BB73}" destId="{B083AE5C-8FD7-4C1D-90E0-EE61E07A05D1}" srcOrd="1" destOrd="0" parTransId="{35154108-ADF8-40BB-989D-491EBA87156C}" sibTransId="{DE4F42A3-2BF3-43CB-BBE8-BA2156D00CB9}"/>
    <dgm:cxn modelId="{9DCFCD7B-AF3A-4BFC-8F53-A2C180BD5BE8}" type="presOf" srcId="{DE4F42A3-2BF3-43CB-BBE8-BA2156D00CB9}" destId="{4A722A09-E1E8-41CE-A6DC-5758E67F7BF7}" srcOrd="0" destOrd="0" presId="urn:microsoft.com/office/officeart/2005/8/layout/process1"/>
    <dgm:cxn modelId="{A1093D02-1A11-4F2D-975B-351FABE43BEF}" srcId="{A5AAC4BA-F1FD-4819-9F8C-BEA1F789BB73}" destId="{EEB71886-D69B-494A-B05D-A4FE7BE4E2AB}" srcOrd="2" destOrd="0" parTransId="{EBCCAF65-F26D-43FA-83CD-FFA8770FADFB}" sibTransId="{92105D3A-A9F0-462D-A5AE-BC40467EBD85}"/>
    <dgm:cxn modelId="{E01AFC6A-1414-48F7-A5D8-D103819B551D}" type="presOf" srcId="{EEB71886-D69B-494A-B05D-A4FE7BE4E2AB}" destId="{254D97F0-47E3-415C-8FD0-981DB40B13B4}" srcOrd="0" destOrd="0" presId="urn:microsoft.com/office/officeart/2005/8/layout/process1"/>
    <dgm:cxn modelId="{B19C4BBA-BE05-490C-8200-C7F25AC57D60}" type="presOf" srcId="{DE4F42A3-2BF3-43CB-BBE8-BA2156D00CB9}" destId="{3F128C3A-F357-4415-A5E9-F3C87CB8CA64}" srcOrd="1" destOrd="0" presId="urn:microsoft.com/office/officeart/2005/8/layout/process1"/>
    <dgm:cxn modelId="{5CBB7DC0-0716-47A0-AF93-39FC8C9ED148}" type="presOf" srcId="{DA459795-9531-4BF5-B01B-BD639C27334D}" destId="{FB95FBBF-142B-4FD7-9B0E-EC9E2E44638E}" srcOrd="0" destOrd="0" presId="urn:microsoft.com/office/officeart/2005/8/layout/process1"/>
    <dgm:cxn modelId="{D0B62BE3-7833-4BC1-B641-3436322B7281}" type="presOf" srcId="{EE06B3EF-FB34-4B23-9B65-9746671D1C9D}" destId="{38DDC7AF-5A53-4BBD-BCDD-B35A2CCCBADA}" srcOrd="0" destOrd="0" presId="urn:microsoft.com/office/officeart/2005/8/layout/process1"/>
    <dgm:cxn modelId="{F412E9D0-11BC-47FA-808B-5E91F098AF32}" type="presOf" srcId="{A5AAC4BA-F1FD-4819-9F8C-BEA1F789BB73}" destId="{A0F39A29-3693-4284-8B12-F2B3705C4D12}" srcOrd="0" destOrd="0" presId="urn:microsoft.com/office/officeart/2005/8/layout/process1"/>
    <dgm:cxn modelId="{1464BF4A-9A4D-4239-8D48-1DD109C58BB2}" type="presParOf" srcId="{A0F39A29-3693-4284-8B12-F2B3705C4D12}" destId="{FB95FBBF-142B-4FD7-9B0E-EC9E2E44638E}" srcOrd="0" destOrd="0" presId="urn:microsoft.com/office/officeart/2005/8/layout/process1"/>
    <dgm:cxn modelId="{E3DAF395-0A18-4409-91F1-32A57F8AD157}" type="presParOf" srcId="{A0F39A29-3693-4284-8B12-F2B3705C4D12}" destId="{38DDC7AF-5A53-4BBD-BCDD-B35A2CCCBADA}" srcOrd="1" destOrd="0" presId="urn:microsoft.com/office/officeart/2005/8/layout/process1"/>
    <dgm:cxn modelId="{F973551F-5284-473B-91FA-D0C00D3425F2}" type="presParOf" srcId="{38DDC7AF-5A53-4BBD-BCDD-B35A2CCCBADA}" destId="{4D7341DE-F160-4B4D-A2ED-A352FFCFDC6B}" srcOrd="0" destOrd="0" presId="urn:microsoft.com/office/officeart/2005/8/layout/process1"/>
    <dgm:cxn modelId="{55DBC922-F236-46EB-9D37-AEE778E27A94}" type="presParOf" srcId="{A0F39A29-3693-4284-8B12-F2B3705C4D12}" destId="{9CBA48E5-4D1B-46AE-A3B8-384EA8782A6B}" srcOrd="2" destOrd="0" presId="urn:microsoft.com/office/officeart/2005/8/layout/process1"/>
    <dgm:cxn modelId="{56D7A860-1CC5-4D03-886F-53AEDE1EBE79}" type="presParOf" srcId="{A0F39A29-3693-4284-8B12-F2B3705C4D12}" destId="{4A722A09-E1E8-41CE-A6DC-5758E67F7BF7}" srcOrd="3" destOrd="0" presId="urn:microsoft.com/office/officeart/2005/8/layout/process1"/>
    <dgm:cxn modelId="{ECA8A739-F12C-4BE8-9D9C-2CEC09D791D2}" type="presParOf" srcId="{4A722A09-E1E8-41CE-A6DC-5758E67F7BF7}" destId="{3F128C3A-F357-4415-A5E9-F3C87CB8CA64}" srcOrd="0" destOrd="0" presId="urn:microsoft.com/office/officeart/2005/8/layout/process1"/>
    <dgm:cxn modelId="{3AE50F5D-90EE-4BD3-92BF-C98C62B0B526}" type="presParOf" srcId="{A0F39A29-3693-4284-8B12-F2B3705C4D12}" destId="{254D97F0-47E3-415C-8FD0-981DB40B13B4}" srcOrd="4" destOrd="0" presId="urn:microsoft.com/office/officeart/2005/8/layout/process1"/>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5AAC4BA-F1FD-4819-9F8C-BEA1F789BB73}" type="doc">
      <dgm:prSet loTypeId="urn:microsoft.com/office/officeart/2005/8/layout/process1" loCatId="process" qsTypeId="urn:microsoft.com/office/officeart/2005/8/quickstyle/simple1" qsCatId="simple" csTypeId="urn:microsoft.com/office/officeart/2005/8/colors/accent1_4" csCatId="accent1" phldr="1"/>
      <dgm:spPr/>
      <dgm:t>
        <a:bodyPr/>
        <a:lstStyle/>
        <a:p>
          <a:endParaRPr lang="en-US"/>
        </a:p>
      </dgm:t>
    </dgm:pt>
    <dgm:pt modelId="{DA459795-9531-4BF5-B01B-BD639C27334D}">
      <dgm:prSet phldrT="[Text]" custT="1"/>
      <dgm:spPr/>
      <dgm:t>
        <a:bodyPr/>
        <a:lstStyle/>
        <a:p>
          <a:pPr rtl="0"/>
          <a:r>
            <a:rPr lang="en-GB" sz="1400" b="1" dirty="0" smtClean="0">
              <a:latin typeface="Arial" panose="020B0604020202020204" pitchFamily="34" charset="0"/>
              <a:cs typeface="Arial" panose="020B0604020202020204" pitchFamily="34" charset="0"/>
            </a:rPr>
            <a:t>Market pressures and post transition governance and oversight risk at the entity level</a:t>
          </a:r>
          <a:endParaRPr lang="en-US" sz="1400" dirty="0"/>
        </a:p>
      </dgm:t>
    </dgm:pt>
    <dgm:pt modelId="{61BC99D8-BBDE-4FD1-89BA-BFE7DDE91CF8}" type="parTrans" cxnId="{E5A2A2DF-3E28-42D7-B1A1-40866B3ED0D9}">
      <dgm:prSet/>
      <dgm:spPr/>
      <dgm:t>
        <a:bodyPr/>
        <a:lstStyle/>
        <a:p>
          <a:endParaRPr lang="en-US">
            <a:solidFill>
              <a:schemeClr val="tx1">
                <a:lumMod val="95000"/>
                <a:lumOff val="5000"/>
              </a:schemeClr>
            </a:solidFill>
          </a:endParaRPr>
        </a:p>
      </dgm:t>
    </dgm:pt>
    <dgm:pt modelId="{EE06B3EF-FB34-4B23-9B65-9746671D1C9D}" type="sibTrans" cxnId="{E5A2A2DF-3E28-42D7-B1A1-40866B3ED0D9}">
      <dgm:prSet/>
      <dgm:spPr/>
      <dgm:t>
        <a:bodyPr/>
        <a:lstStyle/>
        <a:p>
          <a:endParaRPr lang="en-US">
            <a:solidFill>
              <a:schemeClr val="tx1">
                <a:lumMod val="95000"/>
                <a:lumOff val="5000"/>
              </a:schemeClr>
            </a:solidFill>
          </a:endParaRPr>
        </a:p>
      </dgm:t>
    </dgm:pt>
    <dgm:pt modelId="{B083AE5C-8FD7-4C1D-90E0-EE61E07A05D1}">
      <dgm:prSet phldrT="[Text]" custT="1"/>
      <dgm:spPr/>
      <dgm:t>
        <a:bodyPr/>
        <a:lstStyle/>
        <a:p>
          <a:pPr rtl="0"/>
          <a:r>
            <a:rPr lang="en-US" sz="1400" b="0" dirty="0" smtClean="0">
              <a:solidFill>
                <a:schemeClr val="tx1">
                  <a:lumMod val="95000"/>
                  <a:lumOff val="5000"/>
                </a:schemeClr>
              </a:solidFill>
              <a:latin typeface="Arial" panose="020B0604020202020204" pitchFamily="34" charset="0"/>
              <a:ea typeface="+mn-ea"/>
              <a:cs typeface="Arial" panose="020B0604020202020204" pitchFamily="34" charset="0"/>
            </a:rPr>
            <a:t>Markets are facing increased pressure to deliver growth and profit targets </a:t>
          </a:r>
          <a:r>
            <a:rPr lang="en-GB" sz="1400" b="0" dirty="0" smtClean="0">
              <a:solidFill>
                <a:schemeClr val="tx1">
                  <a:lumMod val="95000"/>
                  <a:lumOff val="5000"/>
                </a:schemeClr>
              </a:solidFill>
              <a:latin typeface="Arial" panose="020B0604020202020204" pitchFamily="34" charset="0"/>
              <a:ea typeface="+mn-ea"/>
              <a:cs typeface="Arial" panose="020B0604020202020204" pitchFamily="34" charset="0"/>
            </a:rPr>
            <a:t>on account of legislative changes and economic volatility. The unprecedented change in business structure has also resulted in new people into new roles which increases the risk of business oversight responsibilities.</a:t>
          </a:r>
          <a:endParaRPr lang="en-US" sz="1400" dirty="0">
            <a:solidFill>
              <a:schemeClr val="tx1">
                <a:lumMod val="95000"/>
                <a:lumOff val="5000"/>
              </a:schemeClr>
            </a:solidFill>
          </a:endParaRPr>
        </a:p>
      </dgm:t>
    </dgm:pt>
    <dgm:pt modelId="{35154108-ADF8-40BB-989D-491EBA87156C}" type="parTrans" cxnId="{DBBDA5E1-A02E-419A-B8EB-47F6A6758944}">
      <dgm:prSet/>
      <dgm:spPr/>
      <dgm:t>
        <a:bodyPr/>
        <a:lstStyle/>
        <a:p>
          <a:endParaRPr lang="en-US">
            <a:solidFill>
              <a:schemeClr val="tx1">
                <a:lumMod val="95000"/>
                <a:lumOff val="5000"/>
              </a:schemeClr>
            </a:solidFill>
          </a:endParaRPr>
        </a:p>
      </dgm:t>
    </dgm:pt>
    <dgm:pt modelId="{DE4F42A3-2BF3-43CB-BBE8-BA2156D00CB9}" type="sibTrans" cxnId="{DBBDA5E1-A02E-419A-B8EB-47F6A6758944}">
      <dgm:prSet/>
      <dgm:spPr/>
      <dgm:t>
        <a:bodyPr/>
        <a:lstStyle/>
        <a:p>
          <a:endParaRPr lang="en-US">
            <a:solidFill>
              <a:schemeClr val="tx1">
                <a:lumMod val="95000"/>
                <a:lumOff val="5000"/>
              </a:schemeClr>
            </a:solidFill>
          </a:endParaRPr>
        </a:p>
      </dgm:t>
    </dgm:pt>
    <dgm:pt modelId="{EEB71886-D69B-494A-B05D-A4FE7BE4E2AB}">
      <dgm:prSet phldrT="[Text]" custT="1"/>
      <dgm:spPr/>
      <dgm:t>
        <a:bodyPr/>
        <a:lstStyle/>
        <a:p>
          <a:pPr algn="l" rtl="0"/>
          <a:r>
            <a:rPr lang="en-GB" sz="1400" b="0" smtClean="0">
              <a:solidFill>
                <a:schemeClr val="tx1">
                  <a:lumMod val="95000"/>
                  <a:lumOff val="5000"/>
                </a:schemeClr>
              </a:solidFill>
              <a:latin typeface="Arial" panose="020B0604020202020204" pitchFamily="34" charset="0"/>
              <a:ea typeface="+mn-ea"/>
              <a:cs typeface="Arial" panose="020B0604020202020204" pitchFamily="34" charset="0"/>
            </a:rPr>
            <a:t>Plan to cash reviews</a:t>
          </a:r>
        </a:p>
        <a:p>
          <a:pPr algn="l" rtl="0"/>
          <a:r>
            <a:rPr lang="en-GB" sz="1400" b="0" smtClean="0">
              <a:solidFill>
                <a:schemeClr val="tx1">
                  <a:lumMod val="95000"/>
                  <a:lumOff val="5000"/>
                </a:schemeClr>
              </a:solidFill>
              <a:latin typeface="Arial" panose="020B0604020202020204" pitchFamily="34" charset="0"/>
              <a:ea typeface="+mn-ea"/>
              <a:cs typeface="Arial" panose="020B0604020202020204" pitchFamily="34" charset="0"/>
            </a:rPr>
            <a:t>Post transition</a:t>
          </a:r>
          <a:r>
            <a:rPr lang="en-GB" sz="1400" b="0" baseline="0" smtClean="0">
              <a:solidFill>
                <a:schemeClr val="tx1">
                  <a:lumMod val="95000"/>
                  <a:lumOff val="5000"/>
                </a:schemeClr>
              </a:solidFill>
              <a:latin typeface="Arial" panose="020B0604020202020204" pitchFamily="34" charset="0"/>
              <a:ea typeface="+mn-ea"/>
              <a:cs typeface="Arial" panose="020B0604020202020204" pitchFamily="34" charset="0"/>
            </a:rPr>
            <a:t> governance and oversight reviews</a:t>
          </a:r>
          <a:endParaRPr lang="en-US" sz="1400" dirty="0">
            <a:solidFill>
              <a:schemeClr val="tx1">
                <a:lumMod val="95000"/>
                <a:lumOff val="5000"/>
              </a:schemeClr>
            </a:solidFill>
          </a:endParaRPr>
        </a:p>
      </dgm:t>
    </dgm:pt>
    <dgm:pt modelId="{EBCCAF65-F26D-43FA-83CD-FFA8770FADFB}" type="parTrans" cxnId="{A1093D02-1A11-4F2D-975B-351FABE43BEF}">
      <dgm:prSet/>
      <dgm:spPr/>
      <dgm:t>
        <a:bodyPr/>
        <a:lstStyle/>
        <a:p>
          <a:endParaRPr lang="en-US">
            <a:solidFill>
              <a:schemeClr val="tx1">
                <a:lumMod val="95000"/>
                <a:lumOff val="5000"/>
              </a:schemeClr>
            </a:solidFill>
          </a:endParaRPr>
        </a:p>
      </dgm:t>
    </dgm:pt>
    <dgm:pt modelId="{92105D3A-A9F0-462D-A5AE-BC40467EBD85}" type="sibTrans" cxnId="{A1093D02-1A11-4F2D-975B-351FABE43BEF}">
      <dgm:prSet/>
      <dgm:spPr/>
      <dgm:t>
        <a:bodyPr/>
        <a:lstStyle/>
        <a:p>
          <a:endParaRPr lang="en-US">
            <a:solidFill>
              <a:schemeClr val="tx1">
                <a:lumMod val="95000"/>
                <a:lumOff val="5000"/>
              </a:schemeClr>
            </a:solidFill>
          </a:endParaRPr>
        </a:p>
      </dgm:t>
    </dgm:pt>
    <dgm:pt modelId="{A0F39A29-3693-4284-8B12-F2B3705C4D12}" type="pres">
      <dgm:prSet presAssocID="{A5AAC4BA-F1FD-4819-9F8C-BEA1F789BB73}" presName="Name0" presStyleCnt="0">
        <dgm:presLayoutVars>
          <dgm:dir/>
          <dgm:resizeHandles val="exact"/>
        </dgm:presLayoutVars>
      </dgm:prSet>
      <dgm:spPr/>
      <dgm:t>
        <a:bodyPr/>
        <a:lstStyle/>
        <a:p>
          <a:endParaRPr lang="en-US"/>
        </a:p>
      </dgm:t>
    </dgm:pt>
    <dgm:pt modelId="{FB95FBBF-142B-4FD7-9B0E-EC9E2E44638E}" type="pres">
      <dgm:prSet presAssocID="{DA459795-9531-4BF5-B01B-BD639C27334D}" presName="node" presStyleLbl="node1" presStyleIdx="0" presStyleCnt="3" custScaleY="133037" custLinFactNeighborY="-1349">
        <dgm:presLayoutVars>
          <dgm:bulletEnabled val="1"/>
        </dgm:presLayoutVars>
      </dgm:prSet>
      <dgm:spPr/>
      <dgm:t>
        <a:bodyPr/>
        <a:lstStyle/>
        <a:p>
          <a:endParaRPr lang="en-US"/>
        </a:p>
      </dgm:t>
    </dgm:pt>
    <dgm:pt modelId="{38DDC7AF-5A53-4BBD-BCDD-B35A2CCCBADA}" type="pres">
      <dgm:prSet presAssocID="{EE06B3EF-FB34-4B23-9B65-9746671D1C9D}" presName="sibTrans" presStyleLbl="sibTrans2D1" presStyleIdx="0" presStyleCnt="2"/>
      <dgm:spPr/>
      <dgm:t>
        <a:bodyPr/>
        <a:lstStyle/>
        <a:p>
          <a:endParaRPr lang="en-US"/>
        </a:p>
      </dgm:t>
    </dgm:pt>
    <dgm:pt modelId="{4D7341DE-F160-4B4D-A2ED-A352FFCFDC6B}" type="pres">
      <dgm:prSet presAssocID="{EE06B3EF-FB34-4B23-9B65-9746671D1C9D}" presName="connectorText" presStyleLbl="sibTrans2D1" presStyleIdx="0" presStyleCnt="2"/>
      <dgm:spPr/>
      <dgm:t>
        <a:bodyPr/>
        <a:lstStyle/>
        <a:p>
          <a:endParaRPr lang="en-US"/>
        </a:p>
      </dgm:t>
    </dgm:pt>
    <dgm:pt modelId="{9CBA48E5-4D1B-46AE-A3B8-384EA8782A6B}" type="pres">
      <dgm:prSet presAssocID="{B083AE5C-8FD7-4C1D-90E0-EE61E07A05D1}" presName="node" presStyleLbl="node1" presStyleIdx="1" presStyleCnt="3" custScaleX="231205" custScaleY="133037">
        <dgm:presLayoutVars>
          <dgm:bulletEnabled val="1"/>
        </dgm:presLayoutVars>
      </dgm:prSet>
      <dgm:spPr/>
      <dgm:t>
        <a:bodyPr/>
        <a:lstStyle/>
        <a:p>
          <a:endParaRPr lang="en-US"/>
        </a:p>
      </dgm:t>
    </dgm:pt>
    <dgm:pt modelId="{4A722A09-E1E8-41CE-A6DC-5758E67F7BF7}" type="pres">
      <dgm:prSet presAssocID="{DE4F42A3-2BF3-43CB-BBE8-BA2156D00CB9}" presName="sibTrans" presStyleLbl="sibTrans2D1" presStyleIdx="1" presStyleCnt="2"/>
      <dgm:spPr/>
      <dgm:t>
        <a:bodyPr/>
        <a:lstStyle/>
        <a:p>
          <a:endParaRPr lang="en-US"/>
        </a:p>
      </dgm:t>
    </dgm:pt>
    <dgm:pt modelId="{3F128C3A-F357-4415-A5E9-F3C87CB8CA64}" type="pres">
      <dgm:prSet presAssocID="{DE4F42A3-2BF3-43CB-BBE8-BA2156D00CB9}" presName="connectorText" presStyleLbl="sibTrans2D1" presStyleIdx="1" presStyleCnt="2"/>
      <dgm:spPr/>
      <dgm:t>
        <a:bodyPr/>
        <a:lstStyle/>
        <a:p>
          <a:endParaRPr lang="en-US"/>
        </a:p>
      </dgm:t>
    </dgm:pt>
    <dgm:pt modelId="{254D97F0-47E3-415C-8FD0-981DB40B13B4}" type="pres">
      <dgm:prSet presAssocID="{EEB71886-D69B-494A-B05D-A4FE7BE4E2AB}" presName="node" presStyleLbl="node1" presStyleIdx="2" presStyleCnt="3" custScaleY="133037">
        <dgm:presLayoutVars>
          <dgm:bulletEnabled val="1"/>
        </dgm:presLayoutVars>
      </dgm:prSet>
      <dgm:spPr/>
      <dgm:t>
        <a:bodyPr/>
        <a:lstStyle/>
        <a:p>
          <a:endParaRPr lang="en-US"/>
        </a:p>
      </dgm:t>
    </dgm:pt>
  </dgm:ptLst>
  <dgm:cxnLst>
    <dgm:cxn modelId="{E5A2A2DF-3E28-42D7-B1A1-40866B3ED0D9}" srcId="{A5AAC4BA-F1FD-4819-9F8C-BEA1F789BB73}" destId="{DA459795-9531-4BF5-B01B-BD639C27334D}" srcOrd="0" destOrd="0" parTransId="{61BC99D8-BBDE-4FD1-89BA-BFE7DDE91CF8}" sibTransId="{EE06B3EF-FB34-4B23-9B65-9746671D1C9D}"/>
    <dgm:cxn modelId="{F8757363-49A7-4F13-805E-AAA3C2D87FCB}" type="presOf" srcId="{B083AE5C-8FD7-4C1D-90E0-EE61E07A05D1}" destId="{9CBA48E5-4D1B-46AE-A3B8-384EA8782A6B}" srcOrd="0" destOrd="0" presId="urn:microsoft.com/office/officeart/2005/8/layout/process1"/>
    <dgm:cxn modelId="{FFD6E0B9-DD03-4AEB-88B5-7737C7745CA0}" type="presOf" srcId="{A5AAC4BA-F1FD-4819-9F8C-BEA1F789BB73}" destId="{A0F39A29-3693-4284-8B12-F2B3705C4D12}" srcOrd="0" destOrd="0" presId="urn:microsoft.com/office/officeart/2005/8/layout/process1"/>
    <dgm:cxn modelId="{DBBDA5E1-A02E-419A-B8EB-47F6A6758944}" srcId="{A5AAC4BA-F1FD-4819-9F8C-BEA1F789BB73}" destId="{B083AE5C-8FD7-4C1D-90E0-EE61E07A05D1}" srcOrd="1" destOrd="0" parTransId="{35154108-ADF8-40BB-989D-491EBA87156C}" sibTransId="{DE4F42A3-2BF3-43CB-BBE8-BA2156D00CB9}"/>
    <dgm:cxn modelId="{B5D81D55-A8A0-4AAB-8686-27445588F623}" type="presOf" srcId="{EEB71886-D69B-494A-B05D-A4FE7BE4E2AB}" destId="{254D97F0-47E3-415C-8FD0-981DB40B13B4}" srcOrd="0" destOrd="0" presId="urn:microsoft.com/office/officeart/2005/8/layout/process1"/>
    <dgm:cxn modelId="{A1093D02-1A11-4F2D-975B-351FABE43BEF}" srcId="{A5AAC4BA-F1FD-4819-9F8C-BEA1F789BB73}" destId="{EEB71886-D69B-494A-B05D-A4FE7BE4E2AB}" srcOrd="2" destOrd="0" parTransId="{EBCCAF65-F26D-43FA-83CD-FFA8770FADFB}" sibTransId="{92105D3A-A9F0-462D-A5AE-BC40467EBD85}"/>
    <dgm:cxn modelId="{BB40F969-705F-4DF0-A79A-7923EF347E08}" type="presOf" srcId="{DA459795-9531-4BF5-B01B-BD639C27334D}" destId="{FB95FBBF-142B-4FD7-9B0E-EC9E2E44638E}" srcOrd="0" destOrd="0" presId="urn:microsoft.com/office/officeart/2005/8/layout/process1"/>
    <dgm:cxn modelId="{50190E8D-BACE-4B54-BD37-CA9B4EBA937A}" type="presOf" srcId="{EE06B3EF-FB34-4B23-9B65-9746671D1C9D}" destId="{4D7341DE-F160-4B4D-A2ED-A352FFCFDC6B}" srcOrd="1" destOrd="0" presId="urn:microsoft.com/office/officeart/2005/8/layout/process1"/>
    <dgm:cxn modelId="{77177529-31D5-4D72-A592-D71C3B23EF34}" type="presOf" srcId="{DE4F42A3-2BF3-43CB-BBE8-BA2156D00CB9}" destId="{4A722A09-E1E8-41CE-A6DC-5758E67F7BF7}" srcOrd="0" destOrd="0" presId="urn:microsoft.com/office/officeart/2005/8/layout/process1"/>
    <dgm:cxn modelId="{3B968383-016D-4DBF-953D-C4B4EAC391D8}" type="presOf" srcId="{EE06B3EF-FB34-4B23-9B65-9746671D1C9D}" destId="{38DDC7AF-5A53-4BBD-BCDD-B35A2CCCBADA}" srcOrd="0" destOrd="0" presId="urn:microsoft.com/office/officeart/2005/8/layout/process1"/>
    <dgm:cxn modelId="{1E1A1021-3062-4E2B-8F66-62132C09BA8A}" type="presOf" srcId="{DE4F42A3-2BF3-43CB-BBE8-BA2156D00CB9}" destId="{3F128C3A-F357-4415-A5E9-F3C87CB8CA64}" srcOrd="1" destOrd="0" presId="urn:microsoft.com/office/officeart/2005/8/layout/process1"/>
    <dgm:cxn modelId="{17986E8F-7D31-4C5D-84E4-D6731E61DBF1}" type="presParOf" srcId="{A0F39A29-3693-4284-8B12-F2B3705C4D12}" destId="{FB95FBBF-142B-4FD7-9B0E-EC9E2E44638E}" srcOrd="0" destOrd="0" presId="urn:microsoft.com/office/officeart/2005/8/layout/process1"/>
    <dgm:cxn modelId="{257C695E-3D3B-4287-A206-4FDE45C4F0EE}" type="presParOf" srcId="{A0F39A29-3693-4284-8B12-F2B3705C4D12}" destId="{38DDC7AF-5A53-4BBD-BCDD-B35A2CCCBADA}" srcOrd="1" destOrd="0" presId="urn:microsoft.com/office/officeart/2005/8/layout/process1"/>
    <dgm:cxn modelId="{34F24238-3FDD-4D88-A3C9-BEEA06CE412C}" type="presParOf" srcId="{38DDC7AF-5A53-4BBD-BCDD-B35A2CCCBADA}" destId="{4D7341DE-F160-4B4D-A2ED-A352FFCFDC6B}" srcOrd="0" destOrd="0" presId="urn:microsoft.com/office/officeart/2005/8/layout/process1"/>
    <dgm:cxn modelId="{AC44A4BF-2E75-4E41-9FA4-FB05B6090579}" type="presParOf" srcId="{A0F39A29-3693-4284-8B12-F2B3705C4D12}" destId="{9CBA48E5-4D1B-46AE-A3B8-384EA8782A6B}" srcOrd="2" destOrd="0" presId="urn:microsoft.com/office/officeart/2005/8/layout/process1"/>
    <dgm:cxn modelId="{C4A2D358-8B6D-49EC-89AB-A416F8BB04A2}" type="presParOf" srcId="{A0F39A29-3693-4284-8B12-F2B3705C4D12}" destId="{4A722A09-E1E8-41CE-A6DC-5758E67F7BF7}" srcOrd="3" destOrd="0" presId="urn:microsoft.com/office/officeart/2005/8/layout/process1"/>
    <dgm:cxn modelId="{C384B004-BC6A-48DD-A65E-BECF40270ED1}" type="presParOf" srcId="{4A722A09-E1E8-41CE-A6DC-5758E67F7BF7}" destId="{3F128C3A-F357-4415-A5E9-F3C87CB8CA64}" srcOrd="0" destOrd="0" presId="urn:microsoft.com/office/officeart/2005/8/layout/process1"/>
    <dgm:cxn modelId="{055A6F3C-8ED4-4695-A33F-BC698180F9A7}" type="presParOf" srcId="{A0F39A29-3693-4284-8B12-F2B3705C4D12}" destId="{254D97F0-47E3-415C-8FD0-981DB40B13B4}" srcOrd="4" destOrd="0" presId="urn:microsoft.com/office/officeart/2005/8/layout/process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5AAC4BA-F1FD-4819-9F8C-BEA1F789BB73}" type="doc">
      <dgm:prSet loTypeId="urn:microsoft.com/office/officeart/2005/8/layout/process1" loCatId="process" qsTypeId="urn:microsoft.com/office/officeart/2005/8/quickstyle/simple1" qsCatId="simple" csTypeId="urn:microsoft.com/office/officeart/2005/8/colors/accent1_4" csCatId="accent1" phldr="1"/>
      <dgm:spPr/>
      <dgm:t>
        <a:bodyPr/>
        <a:lstStyle/>
        <a:p>
          <a:endParaRPr lang="en-US"/>
        </a:p>
      </dgm:t>
    </dgm:pt>
    <dgm:pt modelId="{DA459795-9531-4BF5-B01B-BD639C27334D}">
      <dgm:prSet phldrT="[Text]" custT="1"/>
      <dgm:spPr/>
      <dgm:t>
        <a:bodyPr/>
        <a:lstStyle/>
        <a:p>
          <a:pPr rtl="0"/>
          <a:r>
            <a:rPr lang="en-US" sz="1400" b="1" dirty="0" smtClean="0">
              <a:latin typeface="Arial" panose="020B0604020202020204" pitchFamily="34" charset="0"/>
              <a:cs typeface="Arial" panose="020B0604020202020204" pitchFamily="34" charset="0"/>
            </a:rPr>
            <a:t>Regulatory and fraud considerations in relation to sites residing in high risk markets</a:t>
          </a:r>
          <a:endParaRPr lang="en-US" sz="1400" dirty="0">
            <a:latin typeface="Arial" panose="020B0604020202020204" pitchFamily="34" charset="0"/>
            <a:cs typeface="Arial" panose="020B0604020202020204" pitchFamily="34" charset="0"/>
          </a:endParaRPr>
        </a:p>
      </dgm:t>
    </dgm:pt>
    <dgm:pt modelId="{61BC99D8-BBDE-4FD1-89BA-BFE7DDE91CF8}" type="parTrans" cxnId="{E5A2A2DF-3E28-42D7-B1A1-40866B3ED0D9}">
      <dgm:prSet/>
      <dgm:spPr/>
      <dgm:t>
        <a:bodyPr/>
        <a:lstStyle/>
        <a:p>
          <a:endParaRPr lang="en-US">
            <a:solidFill>
              <a:schemeClr val="tx1">
                <a:lumMod val="95000"/>
                <a:lumOff val="5000"/>
              </a:schemeClr>
            </a:solidFill>
          </a:endParaRPr>
        </a:p>
      </dgm:t>
    </dgm:pt>
    <dgm:pt modelId="{EE06B3EF-FB34-4B23-9B65-9746671D1C9D}" type="sibTrans" cxnId="{E5A2A2DF-3E28-42D7-B1A1-40866B3ED0D9}">
      <dgm:prSet/>
      <dgm:spPr/>
      <dgm:t>
        <a:bodyPr/>
        <a:lstStyle/>
        <a:p>
          <a:endParaRPr lang="en-US">
            <a:solidFill>
              <a:schemeClr val="tx1">
                <a:lumMod val="95000"/>
                <a:lumOff val="5000"/>
              </a:schemeClr>
            </a:solidFill>
          </a:endParaRPr>
        </a:p>
      </dgm:t>
    </dgm:pt>
    <dgm:pt modelId="{B083AE5C-8FD7-4C1D-90E0-EE61E07A05D1}">
      <dgm:prSet phldrT="[Text]" custT="1"/>
      <dgm:spPr/>
      <dgm:t>
        <a:bodyPr/>
        <a:lstStyle/>
        <a:p>
          <a:pPr rtl="0"/>
          <a:r>
            <a:rPr lang="en-US" sz="1400" b="0" dirty="0" smtClean="0">
              <a:solidFill>
                <a:schemeClr val="tx1">
                  <a:lumMod val="95000"/>
                  <a:lumOff val="5000"/>
                </a:schemeClr>
              </a:solidFill>
              <a:latin typeface="Arial" panose="020B0604020202020204" pitchFamily="34" charset="0"/>
              <a:ea typeface="+mn-ea"/>
              <a:cs typeface="Arial" panose="020B0604020202020204" pitchFamily="34" charset="0"/>
            </a:rPr>
            <a:t>Today, organizations operates in a diverse set of countries around the world and is subject to a variety of laws and regulations related to customs, import/export, trade, anti-bribery, data privacy, among others requirements. </a:t>
          </a:r>
          <a:endParaRPr lang="en-US" sz="1400" b="0" i="0" u="none" dirty="0" smtClean="0">
            <a:solidFill>
              <a:schemeClr val="tx1">
                <a:lumMod val="95000"/>
                <a:lumOff val="5000"/>
              </a:schemeClr>
            </a:solidFill>
            <a:latin typeface="Arial" panose="020B0604020202020204" pitchFamily="34" charset="0"/>
            <a:cs typeface="Arial" panose="020B0604020202020204" pitchFamily="34" charset="0"/>
          </a:endParaRPr>
        </a:p>
      </dgm:t>
    </dgm:pt>
    <dgm:pt modelId="{35154108-ADF8-40BB-989D-491EBA87156C}" type="parTrans" cxnId="{DBBDA5E1-A02E-419A-B8EB-47F6A6758944}">
      <dgm:prSet/>
      <dgm:spPr/>
      <dgm:t>
        <a:bodyPr/>
        <a:lstStyle/>
        <a:p>
          <a:endParaRPr lang="en-US">
            <a:solidFill>
              <a:schemeClr val="tx1">
                <a:lumMod val="95000"/>
                <a:lumOff val="5000"/>
              </a:schemeClr>
            </a:solidFill>
          </a:endParaRPr>
        </a:p>
      </dgm:t>
    </dgm:pt>
    <dgm:pt modelId="{DE4F42A3-2BF3-43CB-BBE8-BA2156D00CB9}" type="sibTrans" cxnId="{DBBDA5E1-A02E-419A-B8EB-47F6A6758944}">
      <dgm:prSet/>
      <dgm:spPr/>
      <dgm:t>
        <a:bodyPr/>
        <a:lstStyle/>
        <a:p>
          <a:endParaRPr lang="en-US">
            <a:solidFill>
              <a:schemeClr val="tx1">
                <a:lumMod val="95000"/>
                <a:lumOff val="5000"/>
              </a:schemeClr>
            </a:solidFill>
          </a:endParaRPr>
        </a:p>
      </dgm:t>
    </dgm:pt>
    <dgm:pt modelId="{EEB71886-D69B-494A-B05D-A4FE7BE4E2AB}">
      <dgm:prSet phldrT="[Text]" custT="1"/>
      <dgm:spPr/>
      <dgm:t>
        <a:bodyPr/>
        <a:lstStyle/>
        <a:p>
          <a:pPr algn="l" rtl="0"/>
          <a:r>
            <a:rPr lang="en-US" sz="1400" b="0" smtClean="0">
              <a:solidFill>
                <a:schemeClr val="tx1">
                  <a:lumMod val="95000"/>
                  <a:lumOff val="5000"/>
                </a:schemeClr>
              </a:solidFill>
              <a:latin typeface="Arial" panose="020B0604020202020204" pitchFamily="34" charset="0"/>
              <a:ea typeface="+mn-ea"/>
              <a:cs typeface="Arial" panose="020B0604020202020204" pitchFamily="34" charset="0"/>
            </a:rPr>
            <a:t>A. Anti-Corruption</a:t>
          </a:r>
          <a:r>
            <a:rPr lang="en-US" sz="1400" b="0" baseline="0" smtClean="0">
              <a:solidFill>
                <a:schemeClr val="tx1">
                  <a:lumMod val="95000"/>
                  <a:lumOff val="5000"/>
                </a:schemeClr>
              </a:solidFill>
              <a:latin typeface="Arial" panose="020B0604020202020204" pitchFamily="34" charset="0"/>
              <a:ea typeface="+mn-ea"/>
              <a:cs typeface="Arial" panose="020B0604020202020204" pitchFamily="34" charset="0"/>
            </a:rPr>
            <a:t> and Anti-bribery reviews – high risk markets</a:t>
          </a:r>
        </a:p>
        <a:p>
          <a:pPr algn="l" rtl="0"/>
          <a:r>
            <a:rPr lang="en-US" sz="1400" b="0" baseline="0" smtClean="0">
              <a:solidFill>
                <a:schemeClr val="tx1">
                  <a:lumMod val="95000"/>
                  <a:lumOff val="5000"/>
                </a:schemeClr>
              </a:solidFill>
              <a:latin typeface="Arial" panose="020B0604020202020204" pitchFamily="34" charset="0"/>
              <a:ea typeface="+mn-ea"/>
              <a:cs typeface="Arial" panose="020B0604020202020204" pitchFamily="34" charset="0"/>
            </a:rPr>
            <a:t>B. Brexit readiness</a:t>
          </a:r>
        </a:p>
        <a:p>
          <a:pPr algn="l" rtl="0"/>
          <a:r>
            <a:rPr lang="en-US" sz="1400" b="0" baseline="0" smtClean="0">
              <a:solidFill>
                <a:schemeClr val="tx1">
                  <a:lumMod val="95000"/>
                  <a:lumOff val="5000"/>
                </a:schemeClr>
              </a:solidFill>
              <a:latin typeface="Arial" panose="020B0604020202020204" pitchFamily="34" charset="0"/>
              <a:ea typeface="+mn-ea"/>
              <a:cs typeface="Arial" panose="020B0604020202020204" pitchFamily="34" charset="0"/>
            </a:rPr>
            <a:t>C. Data Privacy Readiness</a:t>
          </a:r>
          <a:endParaRPr lang="en-US" sz="1400" dirty="0">
            <a:solidFill>
              <a:schemeClr val="tx1">
                <a:lumMod val="95000"/>
                <a:lumOff val="5000"/>
              </a:schemeClr>
            </a:solidFill>
            <a:latin typeface="Arial" panose="020B0604020202020204" pitchFamily="34" charset="0"/>
            <a:cs typeface="Arial" panose="020B0604020202020204" pitchFamily="34" charset="0"/>
          </a:endParaRPr>
        </a:p>
      </dgm:t>
    </dgm:pt>
    <dgm:pt modelId="{EBCCAF65-F26D-43FA-83CD-FFA8770FADFB}" type="parTrans" cxnId="{A1093D02-1A11-4F2D-975B-351FABE43BEF}">
      <dgm:prSet/>
      <dgm:spPr/>
      <dgm:t>
        <a:bodyPr/>
        <a:lstStyle/>
        <a:p>
          <a:endParaRPr lang="en-US">
            <a:solidFill>
              <a:schemeClr val="tx1">
                <a:lumMod val="95000"/>
                <a:lumOff val="5000"/>
              </a:schemeClr>
            </a:solidFill>
          </a:endParaRPr>
        </a:p>
      </dgm:t>
    </dgm:pt>
    <dgm:pt modelId="{92105D3A-A9F0-462D-A5AE-BC40467EBD85}" type="sibTrans" cxnId="{A1093D02-1A11-4F2D-975B-351FABE43BEF}">
      <dgm:prSet/>
      <dgm:spPr/>
      <dgm:t>
        <a:bodyPr/>
        <a:lstStyle/>
        <a:p>
          <a:endParaRPr lang="en-US">
            <a:solidFill>
              <a:schemeClr val="tx1">
                <a:lumMod val="95000"/>
                <a:lumOff val="5000"/>
              </a:schemeClr>
            </a:solidFill>
          </a:endParaRPr>
        </a:p>
      </dgm:t>
    </dgm:pt>
    <dgm:pt modelId="{A0F39A29-3693-4284-8B12-F2B3705C4D12}" type="pres">
      <dgm:prSet presAssocID="{A5AAC4BA-F1FD-4819-9F8C-BEA1F789BB73}" presName="Name0" presStyleCnt="0">
        <dgm:presLayoutVars>
          <dgm:dir/>
          <dgm:resizeHandles val="exact"/>
        </dgm:presLayoutVars>
      </dgm:prSet>
      <dgm:spPr/>
      <dgm:t>
        <a:bodyPr/>
        <a:lstStyle/>
        <a:p>
          <a:endParaRPr lang="en-US"/>
        </a:p>
      </dgm:t>
    </dgm:pt>
    <dgm:pt modelId="{FB95FBBF-142B-4FD7-9B0E-EC9E2E44638E}" type="pres">
      <dgm:prSet presAssocID="{DA459795-9531-4BF5-B01B-BD639C27334D}" presName="node" presStyleLbl="node1" presStyleIdx="0" presStyleCnt="3" custScaleY="93852">
        <dgm:presLayoutVars>
          <dgm:bulletEnabled val="1"/>
        </dgm:presLayoutVars>
      </dgm:prSet>
      <dgm:spPr/>
      <dgm:t>
        <a:bodyPr/>
        <a:lstStyle/>
        <a:p>
          <a:endParaRPr lang="en-US"/>
        </a:p>
      </dgm:t>
    </dgm:pt>
    <dgm:pt modelId="{38DDC7AF-5A53-4BBD-BCDD-B35A2CCCBADA}" type="pres">
      <dgm:prSet presAssocID="{EE06B3EF-FB34-4B23-9B65-9746671D1C9D}" presName="sibTrans" presStyleLbl="sibTrans2D1" presStyleIdx="0" presStyleCnt="2"/>
      <dgm:spPr/>
      <dgm:t>
        <a:bodyPr/>
        <a:lstStyle/>
        <a:p>
          <a:endParaRPr lang="en-US"/>
        </a:p>
      </dgm:t>
    </dgm:pt>
    <dgm:pt modelId="{4D7341DE-F160-4B4D-A2ED-A352FFCFDC6B}" type="pres">
      <dgm:prSet presAssocID="{EE06B3EF-FB34-4B23-9B65-9746671D1C9D}" presName="connectorText" presStyleLbl="sibTrans2D1" presStyleIdx="0" presStyleCnt="2"/>
      <dgm:spPr/>
      <dgm:t>
        <a:bodyPr/>
        <a:lstStyle/>
        <a:p>
          <a:endParaRPr lang="en-US"/>
        </a:p>
      </dgm:t>
    </dgm:pt>
    <dgm:pt modelId="{9CBA48E5-4D1B-46AE-A3B8-384EA8782A6B}" type="pres">
      <dgm:prSet presAssocID="{B083AE5C-8FD7-4C1D-90E0-EE61E07A05D1}" presName="node" presStyleLbl="node1" presStyleIdx="1" presStyleCnt="3" custScaleX="235393" custScaleY="93750" custLinFactNeighborX="5354">
        <dgm:presLayoutVars>
          <dgm:bulletEnabled val="1"/>
        </dgm:presLayoutVars>
      </dgm:prSet>
      <dgm:spPr/>
      <dgm:t>
        <a:bodyPr/>
        <a:lstStyle/>
        <a:p>
          <a:endParaRPr lang="en-US"/>
        </a:p>
      </dgm:t>
    </dgm:pt>
    <dgm:pt modelId="{4A722A09-E1E8-41CE-A6DC-5758E67F7BF7}" type="pres">
      <dgm:prSet presAssocID="{DE4F42A3-2BF3-43CB-BBE8-BA2156D00CB9}" presName="sibTrans" presStyleLbl="sibTrans2D1" presStyleIdx="1" presStyleCnt="2"/>
      <dgm:spPr/>
      <dgm:t>
        <a:bodyPr/>
        <a:lstStyle/>
        <a:p>
          <a:endParaRPr lang="en-US"/>
        </a:p>
      </dgm:t>
    </dgm:pt>
    <dgm:pt modelId="{3F128C3A-F357-4415-A5E9-F3C87CB8CA64}" type="pres">
      <dgm:prSet presAssocID="{DE4F42A3-2BF3-43CB-BBE8-BA2156D00CB9}" presName="connectorText" presStyleLbl="sibTrans2D1" presStyleIdx="1" presStyleCnt="2"/>
      <dgm:spPr/>
      <dgm:t>
        <a:bodyPr/>
        <a:lstStyle/>
        <a:p>
          <a:endParaRPr lang="en-US"/>
        </a:p>
      </dgm:t>
    </dgm:pt>
    <dgm:pt modelId="{254D97F0-47E3-415C-8FD0-981DB40B13B4}" type="pres">
      <dgm:prSet presAssocID="{EEB71886-D69B-494A-B05D-A4FE7BE4E2AB}" presName="node" presStyleLbl="node1" presStyleIdx="2" presStyleCnt="3" custScaleY="93852">
        <dgm:presLayoutVars>
          <dgm:bulletEnabled val="1"/>
        </dgm:presLayoutVars>
      </dgm:prSet>
      <dgm:spPr/>
      <dgm:t>
        <a:bodyPr/>
        <a:lstStyle/>
        <a:p>
          <a:endParaRPr lang="en-US"/>
        </a:p>
      </dgm:t>
    </dgm:pt>
  </dgm:ptLst>
  <dgm:cxnLst>
    <dgm:cxn modelId="{E5A2A2DF-3E28-42D7-B1A1-40866B3ED0D9}" srcId="{A5AAC4BA-F1FD-4819-9F8C-BEA1F789BB73}" destId="{DA459795-9531-4BF5-B01B-BD639C27334D}" srcOrd="0" destOrd="0" parTransId="{61BC99D8-BBDE-4FD1-89BA-BFE7DDE91CF8}" sibTransId="{EE06B3EF-FB34-4B23-9B65-9746671D1C9D}"/>
    <dgm:cxn modelId="{F3669FC0-BACA-4872-A0B1-8A109DD5F634}" type="presOf" srcId="{EEB71886-D69B-494A-B05D-A4FE7BE4E2AB}" destId="{254D97F0-47E3-415C-8FD0-981DB40B13B4}" srcOrd="0" destOrd="0" presId="urn:microsoft.com/office/officeart/2005/8/layout/process1"/>
    <dgm:cxn modelId="{DBBDA5E1-A02E-419A-B8EB-47F6A6758944}" srcId="{A5AAC4BA-F1FD-4819-9F8C-BEA1F789BB73}" destId="{B083AE5C-8FD7-4C1D-90E0-EE61E07A05D1}" srcOrd="1" destOrd="0" parTransId="{35154108-ADF8-40BB-989D-491EBA87156C}" sibTransId="{DE4F42A3-2BF3-43CB-BBE8-BA2156D00CB9}"/>
    <dgm:cxn modelId="{4DBE2023-9D2B-4CDB-AB14-7EA1C356C759}" type="presOf" srcId="{EE06B3EF-FB34-4B23-9B65-9746671D1C9D}" destId="{38DDC7AF-5A53-4BBD-BCDD-B35A2CCCBADA}" srcOrd="0" destOrd="0" presId="urn:microsoft.com/office/officeart/2005/8/layout/process1"/>
    <dgm:cxn modelId="{7A766B1A-A32F-4C7B-9956-D82A0DA0985E}" type="presOf" srcId="{DE4F42A3-2BF3-43CB-BBE8-BA2156D00CB9}" destId="{3F128C3A-F357-4415-A5E9-F3C87CB8CA64}" srcOrd="1" destOrd="0" presId="urn:microsoft.com/office/officeart/2005/8/layout/process1"/>
    <dgm:cxn modelId="{95E02674-4604-41B9-B4CB-5AC039CBE543}" type="presOf" srcId="{DE4F42A3-2BF3-43CB-BBE8-BA2156D00CB9}" destId="{4A722A09-E1E8-41CE-A6DC-5758E67F7BF7}" srcOrd="0" destOrd="0" presId="urn:microsoft.com/office/officeart/2005/8/layout/process1"/>
    <dgm:cxn modelId="{A1093D02-1A11-4F2D-975B-351FABE43BEF}" srcId="{A5AAC4BA-F1FD-4819-9F8C-BEA1F789BB73}" destId="{EEB71886-D69B-494A-B05D-A4FE7BE4E2AB}" srcOrd="2" destOrd="0" parTransId="{EBCCAF65-F26D-43FA-83CD-FFA8770FADFB}" sibTransId="{92105D3A-A9F0-462D-A5AE-BC40467EBD85}"/>
    <dgm:cxn modelId="{280F0BF1-3697-42F7-A79B-25672AA4E4E7}" type="presOf" srcId="{DA459795-9531-4BF5-B01B-BD639C27334D}" destId="{FB95FBBF-142B-4FD7-9B0E-EC9E2E44638E}" srcOrd="0" destOrd="0" presId="urn:microsoft.com/office/officeart/2005/8/layout/process1"/>
    <dgm:cxn modelId="{1CF2E324-42E5-4652-92FA-B3D3355606D9}" type="presOf" srcId="{EE06B3EF-FB34-4B23-9B65-9746671D1C9D}" destId="{4D7341DE-F160-4B4D-A2ED-A352FFCFDC6B}" srcOrd="1" destOrd="0" presId="urn:microsoft.com/office/officeart/2005/8/layout/process1"/>
    <dgm:cxn modelId="{CC4E27C9-2125-4CF1-AF34-45B9E551BBC1}" type="presOf" srcId="{B083AE5C-8FD7-4C1D-90E0-EE61E07A05D1}" destId="{9CBA48E5-4D1B-46AE-A3B8-384EA8782A6B}" srcOrd="0" destOrd="0" presId="urn:microsoft.com/office/officeart/2005/8/layout/process1"/>
    <dgm:cxn modelId="{AA52D943-64C4-4466-95C8-B8427D6D4535}" type="presOf" srcId="{A5AAC4BA-F1FD-4819-9F8C-BEA1F789BB73}" destId="{A0F39A29-3693-4284-8B12-F2B3705C4D12}" srcOrd="0" destOrd="0" presId="urn:microsoft.com/office/officeart/2005/8/layout/process1"/>
    <dgm:cxn modelId="{EFB5145B-6A1B-4CA7-8B7A-539C953B28FF}" type="presParOf" srcId="{A0F39A29-3693-4284-8B12-F2B3705C4D12}" destId="{FB95FBBF-142B-4FD7-9B0E-EC9E2E44638E}" srcOrd="0" destOrd="0" presId="urn:microsoft.com/office/officeart/2005/8/layout/process1"/>
    <dgm:cxn modelId="{B00E600A-7366-4D38-AB34-7DDEE1B28C89}" type="presParOf" srcId="{A0F39A29-3693-4284-8B12-F2B3705C4D12}" destId="{38DDC7AF-5A53-4BBD-BCDD-B35A2CCCBADA}" srcOrd="1" destOrd="0" presId="urn:microsoft.com/office/officeart/2005/8/layout/process1"/>
    <dgm:cxn modelId="{C1686734-9B95-42B4-9461-90F58CB63629}" type="presParOf" srcId="{38DDC7AF-5A53-4BBD-BCDD-B35A2CCCBADA}" destId="{4D7341DE-F160-4B4D-A2ED-A352FFCFDC6B}" srcOrd="0" destOrd="0" presId="urn:microsoft.com/office/officeart/2005/8/layout/process1"/>
    <dgm:cxn modelId="{8A129A30-39F0-4973-99CA-5956BBE18634}" type="presParOf" srcId="{A0F39A29-3693-4284-8B12-F2B3705C4D12}" destId="{9CBA48E5-4D1B-46AE-A3B8-384EA8782A6B}" srcOrd="2" destOrd="0" presId="urn:microsoft.com/office/officeart/2005/8/layout/process1"/>
    <dgm:cxn modelId="{2D6F6B66-06EE-4B82-907F-7C4B8BC54F9B}" type="presParOf" srcId="{A0F39A29-3693-4284-8B12-F2B3705C4D12}" destId="{4A722A09-E1E8-41CE-A6DC-5758E67F7BF7}" srcOrd="3" destOrd="0" presId="urn:microsoft.com/office/officeart/2005/8/layout/process1"/>
    <dgm:cxn modelId="{A0D300D1-23F2-4CEC-AE02-097425A729D0}" type="presParOf" srcId="{4A722A09-E1E8-41CE-A6DC-5758E67F7BF7}" destId="{3F128C3A-F357-4415-A5E9-F3C87CB8CA64}" srcOrd="0" destOrd="0" presId="urn:microsoft.com/office/officeart/2005/8/layout/process1"/>
    <dgm:cxn modelId="{201A2356-BC94-4FF3-A595-85C02E0BCE69}" type="presParOf" srcId="{A0F39A29-3693-4284-8B12-F2B3705C4D12}" destId="{254D97F0-47E3-415C-8FD0-981DB40B13B4}" srcOrd="4" destOrd="0" presId="urn:microsoft.com/office/officeart/2005/8/layout/process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5AAC4BA-F1FD-4819-9F8C-BEA1F789BB73}" type="doc">
      <dgm:prSet loTypeId="urn:microsoft.com/office/officeart/2005/8/layout/process1" loCatId="process" qsTypeId="urn:microsoft.com/office/officeart/2005/8/quickstyle/simple1" qsCatId="simple" csTypeId="urn:microsoft.com/office/officeart/2005/8/colors/accent1_4" csCatId="accent1" phldr="1"/>
      <dgm:spPr/>
      <dgm:t>
        <a:bodyPr/>
        <a:lstStyle/>
        <a:p>
          <a:endParaRPr lang="en-US"/>
        </a:p>
      </dgm:t>
    </dgm:pt>
    <dgm:pt modelId="{DA459795-9531-4BF5-B01B-BD639C27334D}">
      <dgm:prSet phldrT="[Text]" custT="1"/>
      <dgm:spPr/>
      <dgm:t>
        <a:bodyPr/>
        <a:lstStyle/>
        <a:p>
          <a:pPr rtl="0"/>
          <a:r>
            <a:rPr lang="en-GB" sz="1400" b="1" noProof="0" dirty="0" smtClean="0">
              <a:latin typeface="Arial" panose="020B0604020202020204" pitchFamily="34" charset="0"/>
              <a:ea typeface="+mn-ea"/>
              <a:cs typeface="Arial" panose="020B0604020202020204" pitchFamily="34" charset="0"/>
            </a:rPr>
            <a:t>Digitalization </a:t>
          </a:r>
          <a:r>
            <a:rPr lang="pl-PL" sz="1400" b="1" noProof="0" dirty="0" smtClean="0">
              <a:latin typeface="Arial" panose="020B0604020202020204" pitchFamily="34" charset="0"/>
              <a:ea typeface="+mn-ea"/>
              <a:cs typeface="Arial" panose="020B0604020202020204" pitchFamily="34" charset="0"/>
            </a:rPr>
            <a:t>(e-commerce)</a:t>
          </a:r>
          <a:r>
            <a:rPr lang="en-GB" sz="1400" b="1" noProof="0" dirty="0" smtClean="0">
              <a:latin typeface="Arial" panose="020B0604020202020204" pitchFamily="34" charset="0"/>
              <a:ea typeface="+mn-ea"/>
              <a:cs typeface="Arial" panose="020B0604020202020204" pitchFamily="34" charset="0"/>
            </a:rPr>
            <a:t> &amp; Cloud migration strategy / governance</a:t>
          </a:r>
          <a:endParaRPr lang="en-US" sz="1400" dirty="0"/>
        </a:p>
      </dgm:t>
    </dgm:pt>
    <dgm:pt modelId="{61BC99D8-BBDE-4FD1-89BA-BFE7DDE91CF8}" type="parTrans" cxnId="{E5A2A2DF-3E28-42D7-B1A1-40866B3ED0D9}">
      <dgm:prSet/>
      <dgm:spPr/>
      <dgm:t>
        <a:bodyPr/>
        <a:lstStyle/>
        <a:p>
          <a:endParaRPr lang="en-US">
            <a:solidFill>
              <a:schemeClr val="tx1">
                <a:lumMod val="95000"/>
                <a:lumOff val="5000"/>
              </a:schemeClr>
            </a:solidFill>
          </a:endParaRPr>
        </a:p>
      </dgm:t>
    </dgm:pt>
    <dgm:pt modelId="{EE06B3EF-FB34-4B23-9B65-9746671D1C9D}" type="sibTrans" cxnId="{E5A2A2DF-3E28-42D7-B1A1-40866B3ED0D9}">
      <dgm:prSet/>
      <dgm:spPr/>
      <dgm:t>
        <a:bodyPr/>
        <a:lstStyle/>
        <a:p>
          <a:endParaRPr lang="en-US">
            <a:solidFill>
              <a:schemeClr val="tx1">
                <a:lumMod val="95000"/>
                <a:lumOff val="5000"/>
              </a:schemeClr>
            </a:solidFill>
          </a:endParaRPr>
        </a:p>
      </dgm:t>
    </dgm:pt>
    <dgm:pt modelId="{B083AE5C-8FD7-4C1D-90E0-EE61E07A05D1}">
      <dgm:prSet phldrT="[Text]" custT="1"/>
      <dgm:spPr/>
      <dgm:t>
        <a:bodyPr/>
        <a:lstStyle/>
        <a:p>
          <a:pPr rtl="0"/>
          <a:r>
            <a:rPr lang="en-US" sz="1400" b="0" smtClean="0">
              <a:solidFill>
                <a:schemeClr val="tx1">
                  <a:lumMod val="95000"/>
                  <a:lumOff val="5000"/>
                </a:schemeClr>
              </a:solidFill>
              <a:latin typeface="Arial" panose="020B0604020202020204" pitchFamily="34" charset="0"/>
              <a:ea typeface="+mn-ea"/>
              <a:cs typeface="Arial" panose="020B0604020202020204" pitchFamily="34" charset="0"/>
            </a:rPr>
            <a:t>A number of legacy applications are retired and have moved to cloud solutions. In addition, e- commerce is a rapidly growing opportunity for most of the FMCG companies.</a:t>
          </a:r>
          <a:endParaRPr lang="en-US" sz="1400" dirty="0">
            <a:solidFill>
              <a:schemeClr val="tx1">
                <a:lumMod val="95000"/>
                <a:lumOff val="5000"/>
              </a:schemeClr>
            </a:solidFill>
          </a:endParaRPr>
        </a:p>
      </dgm:t>
    </dgm:pt>
    <dgm:pt modelId="{35154108-ADF8-40BB-989D-491EBA87156C}" type="parTrans" cxnId="{DBBDA5E1-A02E-419A-B8EB-47F6A6758944}">
      <dgm:prSet/>
      <dgm:spPr/>
      <dgm:t>
        <a:bodyPr/>
        <a:lstStyle/>
        <a:p>
          <a:endParaRPr lang="en-US">
            <a:solidFill>
              <a:schemeClr val="tx1">
                <a:lumMod val="95000"/>
                <a:lumOff val="5000"/>
              </a:schemeClr>
            </a:solidFill>
          </a:endParaRPr>
        </a:p>
      </dgm:t>
    </dgm:pt>
    <dgm:pt modelId="{DE4F42A3-2BF3-43CB-BBE8-BA2156D00CB9}" type="sibTrans" cxnId="{DBBDA5E1-A02E-419A-B8EB-47F6A6758944}">
      <dgm:prSet/>
      <dgm:spPr/>
      <dgm:t>
        <a:bodyPr/>
        <a:lstStyle/>
        <a:p>
          <a:endParaRPr lang="en-US">
            <a:solidFill>
              <a:schemeClr val="tx1">
                <a:lumMod val="95000"/>
                <a:lumOff val="5000"/>
              </a:schemeClr>
            </a:solidFill>
          </a:endParaRPr>
        </a:p>
      </dgm:t>
    </dgm:pt>
    <dgm:pt modelId="{EEB71886-D69B-494A-B05D-A4FE7BE4E2AB}">
      <dgm:prSet phldrT="[Text]" custT="1"/>
      <dgm:spPr/>
      <dgm:t>
        <a:bodyPr/>
        <a:lstStyle/>
        <a:p>
          <a:pPr algn="l" rtl="0"/>
          <a:r>
            <a:rPr lang="en-US" sz="1400" b="0" smtClean="0">
              <a:solidFill>
                <a:schemeClr val="tx1">
                  <a:lumMod val="95000"/>
                  <a:lumOff val="5000"/>
                </a:schemeClr>
              </a:solidFill>
              <a:latin typeface="Arial" panose="020B0604020202020204" pitchFamily="34" charset="0"/>
              <a:ea typeface="+mn-ea"/>
              <a:cs typeface="Arial" panose="020B0604020202020204" pitchFamily="34" charset="0"/>
            </a:rPr>
            <a:t>A. Review of e-commerce governance and ITS processes </a:t>
          </a:r>
        </a:p>
        <a:p>
          <a:pPr algn="l" rtl="0"/>
          <a:r>
            <a:rPr lang="en-US" sz="1400" b="0" smtClean="0">
              <a:solidFill>
                <a:schemeClr val="tx1">
                  <a:lumMod val="95000"/>
                  <a:lumOff val="5000"/>
                </a:schemeClr>
              </a:solidFill>
              <a:latin typeface="Arial" panose="020B0604020202020204" pitchFamily="34" charset="0"/>
              <a:ea typeface="+mn-ea"/>
              <a:cs typeface="Arial" panose="020B0604020202020204" pitchFamily="34" charset="0"/>
            </a:rPr>
            <a:t>B&gt; Review of Cloud Vendor Governance and Security </a:t>
          </a:r>
          <a:endParaRPr lang="en-US" sz="1400" dirty="0">
            <a:solidFill>
              <a:schemeClr val="tx1">
                <a:lumMod val="95000"/>
                <a:lumOff val="5000"/>
              </a:schemeClr>
            </a:solidFill>
          </a:endParaRPr>
        </a:p>
      </dgm:t>
    </dgm:pt>
    <dgm:pt modelId="{EBCCAF65-F26D-43FA-83CD-FFA8770FADFB}" type="parTrans" cxnId="{A1093D02-1A11-4F2D-975B-351FABE43BEF}">
      <dgm:prSet/>
      <dgm:spPr/>
      <dgm:t>
        <a:bodyPr/>
        <a:lstStyle/>
        <a:p>
          <a:endParaRPr lang="en-US">
            <a:solidFill>
              <a:schemeClr val="tx1">
                <a:lumMod val="95000"/>
                <a:lumOff val="5000"/>
              </a:schemeClr>
            </a:solidFill>
          </a:endParaRPr>
        </a:p>
      </dgm:t>
    </dgm:pt>
    <dgm:pt modelId="{92105D3A-A9F0-462D-A5AE-BC40467EBD85}" type="sibTrans" cxnId="{A1093D02-1A11-4F2D-975B-351FABE43BEF}">
      <dgm:prSet/>
      <dgm:spPr/>
      <dgm:t>
        <a:bodyPr/>
        <a:lstStyle/>
        <a:p>
          <a:endParaRPr lang="en-US">
            <a:solidFill>
              <a:schemeClr val="tx1">
                <a:lumMod val="95000"/>
                <a:lumOff val="5000"/>
              </a:schemeClr>
            </a:solidFill>
          </a:endParaRPr>
        </a:p>
      </dgm:t>
    </dgm:pt>
    <dgm:pt modelId="{A0F39A29-3693-4284-8B12-F2B3705C4D12}" type="pres">
      <dgm:prSet presAssocID="{A5AAC4BA-F1FD-4819-9F8C-BEA1F789BB73}" presName="Name0" presStyleCnt="0">
        <dgm:presLayoutVars>
          <dgm:dir/>
          <dgm:resizeHandles val="exact"/>
        </dgm:presLayoutVars>
      </dgm:prSet>
      <dgm:spPr/>
      <dgm:t>
        <a:bodyPr/>
        <a:lstStyle/>
        <a:p>
          <a:endParaRPr lang="en-US"/>
        </a:p>
      </dgm:t>
    </dgm:pt>
    <dgm:pt modelId="{FB95FBBF-142B-4FD7-9B0E-EC9E2E44638E}" type="pres">
      <dgm:prSet presAssocID="{DA459795-9531-4BF5-B01B-BD639C27334D}" presName="node" presStyleLbl="node1" presStyleIdx="0" presStyleCnt="3" custScaleY="133037" custLinFactNeighborX="-1289" custLinFactNeighborY="-1382">
        <dgm:presLayoutVars>
          <dgm:bulletEnabled val="1"/>
        </dgm:presLayoutVars>
      </dgm:prSet>
      <dgm:spPr/>
      <dgm:t>
        <a:bodyPr/>
        <a:lstStyle/>
        <a:p>
          <a:endParaRPr lang="en-US"/>
        </a:p>
      </dgm:t>
    </dgm:pt>
    <dgm:pt modelId="{38DDC7AF-5A53-4BBD-BCDD-B35A2CCCBADA}" type="pres">
      <dgm:prSet presAssocID="{EE06B3EF-FB34-4B23-9B65-9746671D1C9D}" presName="sibTrans" presStyleLbl="sibTrans2D1" presStyleIdx="0" presStyleCnt="2"/>
      <dgm:spPr/>
      <dgm:t>
        <a:bodyPr/>
        <a:lstStyle/>
        <a:p>
          <a:endParaRPr lang="en-US"/>
        </a:p>
      </dgm:t>
    </dgm:pt>
    <dgm:pt modelId="{4D7341DE-F160-4B4D-A2ED-A352FFCFDC6B}" type="pres">
      <dgm:prSet presAssocID="{EE06B3EF-FB34-4B23-9B65-9746671D1C9D}" presName="connectorText" presStyleLbl="sibTrans2D1" presStyleIdx="0" presStyleCnt="2"/>
      <dgm:spPr/>
      <dgm:t>
        <a:bodyPr/>
        <a:lstStyle/>
        <a:p>
          <a:endParaRPr lang="en-US"/>
        </a:p>
      </dgm:t>
    </dgm:pt>
    <dgm:pt modelId="{9CBA48E5-4D1B-46AE-A3B8-384EA8782A6B}" type="pres">
      <dgm:prSet presAssocID="{B083AE5C-8FD7-4C1D-90E0-EE61E07A05D1}" presName="node" presStyleLbl="node1" presStyleIdx="1" presStyleCnt="3" custScaleX="230929" custScaleY="133037" custLinFactNeighborX="-2515" custLinFactNeighborY="-1382">
        <dgm:presLayoutVars>
          <dgm:bulletEnabled val="1"/>
        </dgm:presLayoutVars>
      </dgm:prSet>
      <dgm:spPr/>
      <dgm:t>
        <a:bodyPr/>
        <a:lstStyle/>
        <a:p>
          <a:endParaRPr lang="en-US"/>
        </a:p>
      </dgm:t>
    </dgm:pt>
    <dgm:pt modelId="{4A722A09-E1E8-41CE-A6DC-5758E67F7BF7}" type="pres">
      <dgm:prSet presAssocID="{DE4F42A3-2BF3-43CB-BBE8-BA2156D00CB9}" presName="sibTrans" presStyleLbl="sibTrans2D1" presStyleIdx="1" presStyleCnt="2"/>
      <dgm:spPr/>
      <dgm:t>
        <a:bodyPr/>
        <a:lstStyle/>
        <a:p>
          <a:endParaRPr lang="en-US"/>
        </a:p>
      </dgm:t>
    </dgm:pt>
    <dgm:pt modelId="{3F128C3A-F357-4415-A5E9-F3C87CB8CA64}" type="pres">
      <dgm:prSet presAssocID="{DE4F42A3-2BF3-43CB-BBE8-BA2156D00CB9}" presName="connectorText" presStyleLbl="sibTrans2D1" presStyleIdx="1" presStyleCnt="2"/>
      <dgm:spPr/>
      <dgm:t>
        <a:bodyPr/>
        <a:lstStyle/>
        <a:p>
          <a:endParaRPr lang="en-US"/>
        </a:p>
      </dgm:t>
    </dgm:pt>
    <dgm:pt modelId="{254D97F0-47E3-415C-8FD0-981DB40B13B4}" type="pres">
      <dgm:prSet presAssocID="{EEB71886-D69B-494A-B05D-A4FE7BE4E2AB}" presName="node" presStyleLbl="node1" presStyleIdx="2" presStyleCnt="3" custScaleY="133037">
        <dgm:presLayoutVars>
          <dgm:bulletEnabled val="1"/>
        </dgm:presLayoutVars>
      </dgm:prSet>
      <dgm:spPr/>
      <dgm:t>
        <a:bodyPr/>
        <a:lstStyle/>
        <a:p>
          <a:endParaRPr lang="en-US"/>
        </a:p>
      </dgm:t>
    </dgm:pt>
  </dgm:ptLst>
  <dgm:cxnLst>
    <dgm:cxn modelId="{E5A2A2DF-3E28-42D7-B1A1-40866B3ED0D9}" srcId="{A5AAC4BA-F1FD-4819-9F8C-BEA1F789BB73}" destId="{DA459795-9531-4BF5-B01B-BD639C27334D}" srcOrd="0" destOrd="0" parTransId="{61BC99D8-BBDE-4FD1-89BA-BFE7DDE91CF8}" sibTransId="{EE06B3EF-FB34-4B23-9B65-9746671D1C9D}"/>
    <dgm:cxn modelId="{72D5ACDB-E70E-4FC8-8784-D8AB7291B2C4}" type="presOf" srcId="{EE06B3EF-FB34-4B23-9B65-9746671D1C9D}" destId="{4D7341DE-F160-4B4D-A2ED-A352FFCFDC6B}" srcOrd="1" destOrd="0" presId="urn:microsoft.com/office/officeart/2005/8/layout/process1"/>
    <dgm:cxn modelId="{A5D5A245-9BE3-4157-B750-CF59FCBCF555}" type="presOf" srcId="{A5AAC4BA-F1FD-4819-9F8C-BEA1F789BB73}" destId="{A0F39A29-3693-4284-8B12-F2B3705C4D12}" srcOrd="0" destOrd="0" presId="urn:microsoft.com/office/officeart/2005/8/layout/process1"/>
    <dgm:cxn modelId="{DBBDA5E1-A02E-419A-B8EB-47F6A6758944}" srcId="{A5AAC4BA-F1FD-4819-9F8C-BEA1F789BB73}" destId="{B083AE5C-8FD7-4C1D-90E0-EE61E07A05D1}" srcOrd="1" destOrd="0" parTransId="{35154108-ADF8-40BB-989D-491EBA87156C}" sibTransId="{DE4F42A3-2BF3-43CB-BBE8-BA2156D00CB9}"/>
    <dgm:cxn modelId="{A73E4E43-D107-43E8-B860-9BECE4998C75}" type="presOf" srcId="{EEB71886-D69B-494A-B05D-A4FE7BE4E2AB}" destId="{254D97F0-47E3-415C-8FD0-981DB40B13B4}" srcOrd="0" destOrd="0" presId="urn:microsoft.com/office/officeart/2005/8/layout/process1"/>
    <dgm:cxn modelId="{E5046ABE-E2AD-455B-9744-CB2C5F4A9E6B}" type="presOf" srcId="{B083AE5C-8FD7-4C1D-90E0-EE61E07A05D1}" destId="{9CBA48E5-4D1B-46AE-A3B8-384EA8782A6B}" srcOrd="0" destOrd="0" presId="urn:microsoft.com/office/officeart/2005/8/layout/process1"/>
    <dgm:cxn modelId="{A1093D02-1A11-4F2D-975B-351FABE43BEF}" srcId="{A5AAC4BA-F1FD-4819-9F8C-BEA1F789BB73}" destId="{EEB71886-D69B-494A-B05D-A4FE7BE4E2AB}" srcOrd="2" destOrd="0" parTransId="{EBCCAF65-F26D-43FA-83CD-FFA8770FADFB}" sibTransId="{92105D3A-A9F0-462D-A5AE-BC40467EBD85}"/>
    <dgm:cxn modelId="{2C2CA3DC-7E58-47EE-ADE4-62C52A1524FA}" type="presOf" srcId="{DE4F42A3-2BF3-43CB-BBE8-BA2156D00CB9}" destId="{4A722A09-E1E8-41CE-A6DC-5758E67F7BF7}" srcOrd="0" destOrd="0" presId="urn:microsoft.com/office/officeart/2005/8/layout/process1"/>
    <dgm:cxn modelId="{CADFB1D7-0E94-47B1-8888-07698421C75E}" type="presOf" srcId="{EE06B3EF-FB34-4B23-9B65-9746671D1C9D}" destId="{38DDC7AF-5A53-4BBD-BCDD-B35A2CCCBADA}" srcOrd="0" destOrd="0" presId="urn:microsoft.com/office/officeart/2005/8/layout/process1"/>
    <dgm:cxn modelId="{E12AC8A6-0FEC-4DC6-A1C1-262817655F3B}" type="presOf" srcId="{DA459795-9531-4BF5-B01B-BD639C27334D}" destId="{FB95FBBF-142B-4FD7-9B0E-EC9E2E44638E}" srcOrd="0" destOrd="0" presId="urn:microsoft.com/office/officeart/2005/8/layout/process1"/>
    <dgm:cxn modelId="{34763935-78CA-41BC-B31A-9B32DEE0D9EA}" type="presOf" srcId="{DE4F42A3-2BF3-43CB-BBE8-BA2156D00CB9}" destId="{3F128C3A-F357-4415-A5E9-F3C87CB8CA64}" srcOrd="1" destOrd="0" presId="urn:microsoft.com/office/officeart/2005/8/layout/process1"/>
    <dgm:cxn modelId="{775715D3-16DC-4751-9DC6-902F5913A459}" type="presParOf" srcId="{A0F39A29-3693-4284-8B12-F2B3705C4D12}" destId="{FB95FBBF-142B-4FD7-9B0E-EC9E2E44638E}" srcOrd="0" destOrd="0" presId="urn:microsoft.com/office/officeart/2005/8/layout/process1"/>
    <dgm:cxn modelId="{E6FFB647-C608-4A68-8CE7-3FE896488F15}" type="presParOf" srcId="{A0F39A29-3693-4284-8B12-F2B3705C4D12}" destId="{38DDC7AF-5A53-4BBD-BCDD-B35A2CCCBADA}" srcOrd="1" destOrd="0" presId="urn:microsoft.com/office/officeart/2005/8/layout/process1"/>
    <dgm:cxn modelId="{2396DA75-0C8C-4DA4-ABA7-8F50E4F0FF30}" type="presParOf" srcId="{38DDC7AF-5A53-4BBD-BCDD-B35A2CCCBADA}" destId="{4D7341DE-F160-4B4D-A2ED-A352FFCFDC6B}" srcOrd="0" destOrd="0" presId="urn:microsoft.com/office/officeart/2005/8/layout/process1"/>
    <dgm:cxn modelId="{8A180C98-614A-49C3-9411-4996266CBDB6}" type="presParOf" srcId="{A0F39A29-3693-4284-8B12-F2B3705C4D12}" destId="{9CBA48E5-4D1B-46AE-A3B8-384EA8782A6B}" srcOrd="2" destOrd="0" presId="urn:microsoft.com/office/officeart/2005/8/layout/process1"/>
    <dgm:cxn modelId="{2FB860E2-17BB-4242-91BE-FE9038BBCCFF}" type="presParOf" srcId="{A0F39A29-3693-4284-8B12-F2B3705C4D12}" destId="{4A722A09-E1E8-41CE-A6DC-5758E67F7BF7}" srcOrd="3" destOrd="0" presId="urn:microsoft.com/office/officeart/2005/8/layout/process1"/>
    <dgm:cxn modelId="{8FB5DDFD-257B-4B6E-8299-C6FBEBAB8685}" type="presParOf" srcId="{4A722A09-E1E8-41CE-A6DC-5758E67F7BF7}" destId="{3F128C3A-F357-4415-A5E9-F3C87CB8CA64}" srcOrd="0" destOrd="0" presId="urn:microsoft.com/office/officeart/2005/8/layout/process1"/>
    <dgm:cxn modelId="{4F1A9CA1-DED2-41FF-B957-F3013863DBD2}" type="presParOf" srcId="{A0F39A29-3693-4284-8B12-F2B3705C4D12}" destId="{254D97F0-47E3-415C-8FD0-981DB40B13B4}" srcOrd="4" destOrd="0" presId="urn:microsoft.com/office/officeart/2005/8/layout/process1"/>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5AAC4BA-F1FD-4819-9F8C-BEA1F789BB73}" type="doc">
      <dgm:prSet loTypeId="urn:microsoft.com/office/officeart/2005/8/layout/process1" loCatId="process" qsTypeId="urn:microsoft.com/office/officeart/2005/8/quickstyle/simple1" qsCatId="simple" csTypeId="urn:microsoft.com/office/officeart/2005/8/colors/accent1_4" csCatId="accent1" phldr="1"/>
      <dgm:spPr/>
      <dgm:t>
        <a:bodyPr/>
        <a:lstStyle/>
        <a:p>
          <a:endParaRPr lang="en-US"/>
        </a:p>
      </dgm:t>
    </dgm:pt>
    <dgm:pt modelId="{DA459795-9531-4BF5-B01B-BD639C27334D}">
      <dgm:prSet phldrT="[Text]" custT="1"/>
      <dgm:spPr/>
      <dgm:t>
        <a:bodyPr/>
        <a:lstStyle/>
        <a:p>
          <a:pPr rtl="0"/>
          <a:r>
            <a:rPr lang="en-GB" sz="1400" b="1" smtClean="0">
              <a:latin typeface="Arial" panose="020B0604020202020204" pitchFamily="34" charset="0"/>
              <a:ea typeface="+mn-ea"/>
              <a:cs typeface="Arial" panose="020B0604020202020204" pitchFamily="34" charset="0"/>
            </a:rPr>
            <a:t>Process</a:t>
          </a:r>
          <a:r>
            <a:rPr lang="en-GB" sz="1400" b="1" baseline="0" smtClean="0">
              <a:latin typeface="Arial" panose="020B0604020202020204" pitchFamily="34" charset="0"/>
              <a:ea typeface="+mn-ea"/>
              <a:cs typeface="Arial" panose="020B0604020202020204" pitchFamily="34" charset="0"/>
            </a:rPr>
            <a:t> </a:t>
          </a:r>
          <a:r>
            <a:rPr lang="en-GB" sz="1400" b="1" smtClean="0">
              <a:latin typeface="Arial" panose="020B0604020202020204" pitchFamily="34" charset="0"/>
              <a:ea typeface="+mn-ea"/>
              <a:cs typeface="Arial" panose="020B0604020202020204" pitchFamily="34" charset="0"/>
            </a:rPr>
            <a:t>migration and transformation</a:t>
          </a:r>
          <a:endParaRPr lang="en-US" sz="1400" dirty="0">
            <a:latin typeface="Arial" panose="020B0604020202020204" pitchFamily="34" charset="0"/>
            <a:cs typeface="Arial" panose="020B0604020202020204" pitchFamily="34" charset="0"/>
          </a:endParaRPr>
        </a:p>
      </dgm:t>
    </dgm:pt>
    <dgm:pt modelId="{61BC99D8-BBDE-4FD1-89BA-BFE7DDE91CF8}" type="parTrans" cxnId="{E5A2A2DF-3E28-42D7-B1A1-40866B3ED0D9}">
      <dgm:prSet/>
      <dgm:spPr/>
      <dgm:t>
        <a:bodyPr/>
        <a:lstStyle/>
        <a:p>
          <a:endParaRPr lang="en-US">
            <a:solidFill>
              <a:schemeClr val="tx1">
                <a:lumMod val="95000"/>
                <a:lumOff val="5000"/>
              </a:schemeClr>
            </a:solidFill>
          </a:endParaRPr>
        </a:p>
      </dgm:t>
    </dgm:pt>
    <dgm:pt modelId="{EE06B3EF-FB34-4B23-9B65-9746671D1C9D}" type="sibTrans" cxnId="{E5A2A2DF-3E28-42D7-B1A1-40866B3ED0D9}">
      <dgm:prSet/>
      <dgm:spPr/>
      <dgm:t>
        <a:bodyPr/>
        <a:lstStyle/>
        <a:p>
          <a:endParaRPr lang="en-US">
            <a:solidFill>
              <a:schemeClr val="tx1">
                <a:lumMod val="95000"/>
                <a:lumOff val="5000"/>
              </a:schemeClr>
            </a:solidFill>
          </a:endParaRPr>
        </a:p>
      </dgm:t>
    </dgm:pt>
    <dgm:pt modelId="{B083AE5C-8FD7-4C1D-90E0-EE61E07A05D1}">
      <dgm:prSet phldrT="[Text]" custT="1"/>
      <dgm:spPr/>
      <dgm:t>
        <a:bodyPr/>
        <a:lstStyle/>
        <a:p>
          <a:pPr rtl="0"/>
          <a:r>
            <a:rPr lang="en-US" sz="1400" b="0" smtClean="0">
              <a:solidFill>
                <a:schemeClr val="tx1">
                  <a:lumMod val="95000"/>
                  <a:lumOff val="5000"/>
                </a:schemeClr>
              </a:solidFill>
              <a:latin typeface="Arial" panose="020B0604020202020204" pitchFamily="34" charset="0"/>
              <a:ea typeface="+mn-ea"/>
              <a:cs typeface="Arial" panose="020B0604020202020204" pitchFamily="34" charset="0"/>
            </a:rPr>
            <a:t>The  process transformation agenda is ongoing and is changing the design and operation of the control structures for the areas undergoing transformation.</a:t>
          </a:r>
          <a:endParaRPr lang="en-US" sz="1400" b="0" i="0" u="none" dirty="0" smtClean="0">
            <a:solidFill>
              <a:schemeClr val="tx1">
                <a:lumMod val="95000"/>
                <a:lumOff val="5000"/>
              </a:schemeClr>
            </a:solidFill>
            <a:latin typeface="Arial" panose="020B0604020202020204" pitchFamily="34" charset="0"/>
            <a:cs typeface="Arial" panose="020B0604020202020204" pitchFamily="34" charset="0"/>
          </a:endParaRPr>
        </a:p>
      </dgm:t>
    </dgm:pt>
    <dgm:pt modelId="{35154108-ADF8-40BB-989D-491EBA87156C}" type="parTrans" cxnId="{DBBDA5E1-A02E-419A-B8EB-47F6A6758944}">
      <dgm:prSet/>
      <dgm:spPr/>
      <dgm:t>
        <a:bodyPr/>
        <a:lstStyle/>
        <a:p>
          <a:endParaRPr lang="en-US">
            <a:solidFill>
              <a:schemeClr val="tx1">
                <a:lumMod val="95000"/>
                <a:lumOff val="5000"/>
              </a:schemeClr>
            </a:solidFill>
          </a:endParaRPr>
        </a:p>
      </dgm:t>
    </dgm:pt>
    <dgm:pt modelId="{DE4F42A3-2BF3-43CB-BBE8-BA2156D00CB9}" type="sibTrans" cxnId="{DBBDA5E1-A02E-419A-B8EB-47F6A6758944}">
      <dgm:prSet/>
      <dgm:spPr/>
      <dgm:t>
        <a:bodyPr/>
        <a:lstStyle/>
        <a:p>
          <a:endParaRPr lang="en-US">
            <a:solidFill>
              <a:schemeClr val="tx1">
                <a:lumMod val="95000"/>
                <a:lumOff val="5000"/>
              </a:schemeClr>
            </a:solidFill>
          </a:endParaRPr>
        </a:p>
      </dgm:t>
    </dgm:pt>
    <dgm:pt modelId="{EEB71886-D69B-494A-B05D-A4FE7BE4E2AB}">
      <dgm:prSet phldrT="[Text]" custT="1"/>
      <dgm:spPr/>
      <dgm:t>
        <a:bodyPr/>
        <a:lstStyle/>
        <a:p>
          <a:pPr algn="l" rtl="0"/>
          <a:r>
            <a:rPr lang="en-US" sz="1400" b="0" smtClean="0">
              <a:solidFill>
                <a:schemeClr val="tx1">
                  <a:lumMod val="95000"/>
                  <a:lumOff val="5000"/>
                </a:schemeClr>
              </a:solidFill>
              <a:latin typeface="Arial" panose="020B0604020202020204" pitchFamily="34" charset="0"/>
              <a:ea typeface="+mn-ea"/>
              <a:cs typeface="Arial" panose="020B0604020202020204" pitchFamily="34" charset="0"/>
            </a:rPr>
            <a:t>Process Migration readiness</a:t>
          </a:r>
          <a:endParaRPr lang="en-US" sz="1400" dirty="0">
            <a:solidFill>
              <a:schemeClr val="tx1">
                <a:lumMod val="95000"/>
                <a:lumOff val="5000"/>
              </a:schemeClr>
            </a:solidFill>
            <a:latin typeface="Arial" panose="020B0604020202020204" pitchFamily="34" charset="0"/>
            <a:cs typeface="Arial" panose="020B0604020202020204" pitchFamily="34" charset="0"/>
          </a:endParaRPr>
        </a:p>
      </dgm:t>
    </dgm:pt>
    <dgm:pt modelId="{EBCCAF65-F26D-43FA-83CD-FFA8770FADFB}" type="parTrans" cxnId="{A1093D02-1A11-4F2D-975B-351FABE43BEF}">
      <dgm:prSet/>
      <dgm:spPr/>
      <dgm:t>
        <a:bodyPr/>
        <a:lstStyle/>
        <a:p>
          <a:endParaRPr lang="en-US">
            <a:solidFill>
              <a:schemeClr val="tx1">
                <a:lumMod val="95000"/>
                <a:lumOff val="5000"/>
              </a:schemeClr>
            </a:solidFill>
          </a:endParaRPr>
        </a:p>
      </dgm:t>
    </dgm:pt>
    <dgm:pt modelId="{92105D3A-A9F0-462D-A5AE-BC40467EBD85}" type="sibTrans" cxnId="{A1093D02-1A11-4F2D-975B-351FABE43BEF}">
      <dgm:prSet/>
      <dgm:spPr/>
      <dgm:t>
        <a:bodyPr/>
        <a:lstStyle/>
        <a:p>
          <a:endParaRPr lang="en-US">
            <a:solidFill>
              <a:schemeClr val="tx1">
                <a:lumMod val="95000"/>
                <a:lumOff val="5000"/>
              </a:schemeClr>
            </a:solidFill>
          </a:endParaRPr>
        </a:p>
      </dgm:t>
    </dgm:pt>
    <dgm:pt modelId="{A0F39A29-3693-4284-8B12-F2B3705C4D12}" type="pres">
      <dgm:prSet presAssocID="{A5AAC4BA-F1FD-4819-9F8C-BEA1F789BB73}" presName="Name0" presStyleCnt="0">
        <dgm:presLayoutVars>
          <dgm:dir/>
          <dgm:resizeHandles val="exact"/>
        </dgm:presLayoutVars>
      </dgm:prSet>
      <dgm:spPr/>
      <dgm:t>
        <a:bodyPr/>
        <a:lstStyle/>
        <a:p>
          <a:endParaRPr lang="en-US"/>
        </a:p>
      </dgm:t>
    </dgm:pt>
    <dgm:pt modelId="{FB95FBBF-142B-4FD7-9B0E-EC9E2E44638E}" type="pres">
      <dgm:prSet presAssocID="{DA459795-9531-4BF5-B01B-BD639C27334D}" presName="node" presStyleLbl="node1" presStyleIdx="0" presStyleCnt="3" custScaleY="93852" custLinFactNeighborX="-2029">
        <dgm:presLayoutVars>
          <dgm:bulletEnabled val="1"/>
        </dgm:presLayoutVars>
      </dgm:prSet>
      <dgm:spPr/>
      <dgm:t>
        <a:bodyPr/>
        <a:lstStyle/>
        <a:p>
          <a:endParaRPr lang="en-US"/>
        </a:p>
      </dgm:t>
    </dgm:pt>
    <dgm:pt modelId="{38DDC7AF-5A53-4BBD-BCDD-B35A2CCCBADA}" type="pres">
      <dgm:prSet presAssocID="{EE06B3EF-FB34-4B23-9B65-9746671D1C9D}" presName="sibTrans" presStyleLbl="sibTrans2D1" presStyleIdx="0" presStyleCnt="2"/>
      <dgm:spPr/>
      <dgm:t>
        <a:bodyPr/>
        <a:lstStyle/>
        <a:p>
          <a:endParaRPr lang="en-US"/>
        </a:p>
      </dgm:t>
    </dgm:pt>
    <dgm:pt modelId="{4D7341DE-F160-4B4D-A2ED-A352FFCFDC6B}" type="pres">
      <dgm:prSet presAssocID="{EE06B3EF-FB34-4B23-9B65-9746671D1C9D}" presName="connectorText" presStyleLbl="sibTrans2D1" presStyleIdx="0" presStyleCnt="2"/>
      <dgm:spPr/>
      <dgm:t>
        <a:bodyPr/>
        <a:lstStyle/>
        <a:p>
          <a:endParaRPr lang="en-US"/>
        </a:p>
      </dgm:t>
    </dgm:pt>
    <dgm:pt modelId="{9CBA48E5-4D1B-46AE-A3B8-384EA8782A6B}" type="pres">
      <dgm:prSet presAssocID="{B083AE5C-8FD7-4C1D-90E0-EE61E07A05D1}" presName="node" presStyleLbl="node1" presStyleIdx="1" presStyleCnt="3" custScaleX="227556" custScaleY="93750" custLinFactNeighborX="3199">
        <dgm:presLayoutVars>
          <dgm:bulletEnabled val="1"/>
        </dgm:presLayoutVars>
      </dgm:prSet>
      <dgm:spPr/>
      <dgm:t>
        <a:bodyPr/>
        <a:lstStyle/>
        <a:p>
          <a:endParaRPr lang="en-US"/>
        </a:p>
      </dgm:t>
    </dgm:pt>
    <dgm:pt modelId="{4A722A09-E1E8-41CE-A6DC-5758E67F7BF7}" type="pres">
      <dgm:prSet presAssocID="{DE4F42A3-2BF3-43CB-BBE8-BA2156D00CB9}" presName="sibTrans" presStyleLbl="sibTrans2D1" presStyleIdx="1" presStyleCnt="2"/>
      <dgm:spPr/>
      <dgm:t>
        <a:bodyPr/>
        <a:lstStyle/>
        <a:p>
          <a:endParaRPr lang="en-US"/>
        </a:p>
      </dgm:t>
    </dgm:pt>
    <dgm:pt modelId="{3F128C3A-F357-4415-A5E9-F3C87CB8CA64}" type="pres">
      <dgm:prSet presAssocID="{DE4F42A3-2BF3-43CB-BBE8-BA2156D00CB9}" presName="connectorText" presStyleLbl="sibTrans2D1" presStyleIdx="1" presStyleCnt="2"/>
      <dgm:spPr/>
      <dgm:t>
        <a:bodyPr/>
        <a:lstStyle/>
        <a:p>
          <a:endParaRPr lang="en-US"/>
        </a:p>
      </dgm:t>
    </dgm:pt>
    <dgm:pt modelId="{254D97F0-47E3-415C-8FD0-981DB40B13B4}" type="pres">
      <dgm:prSet presAssocID="{EEB71886-D69B-494A-B05D-A4FE7BE4E2AB}" presName="node" presStyleLbl="node1" presStyleIdx="2" presStyleCnt="3" custScaleY="93852">
        <dgm:presLayoutVars>
          <dgm:bulletEnabled val="1"/>
        </dgm:presLayoutVars>
      </dgm:prSet>
      <dgm:spPr/>
      <dgm:t>
        <a:bodyPr/>
        <a:lstStyle/>
        <a:p>
          <a:endParaRPr lang="en-US"/>
        </a:p>
      </dgm:t>
    </dgm:pt>
  </dgm:ptLst>
  <dgm:cxnLst>
    <dgm:cxn modelId="{80E442B6-3518-4850-BC4A-F7BCBEF7F100}" type="presOf" srcId="{EE06B3EF-FB34-4B23-9B65-9746671D1C9D}" destId="{38DDC7AF-5A53-4BBD-BCDD-B35A2CCCBADA}" srcOrd="0" destOrd="0" presId="urn:microsoft.com/office/officeart/2005/8/layout/process1"/>
    <dgm:cxn modelId="{5F05C31A-58CA-41FB-8542-60657D9F2701}" type="presOf" srcId="{B083AE5C-8FD7-4C1D-90E0-EE61E07A05D1}" destId="{9CBA48E5-4D1B-46AE-A3B8-384EA8782A6B}" srcOrd="0" destOrd="0" presId="urn:microsoft.com/office/officeart/2005/8/layout/process1"/>
    <dgm:cxn modelId="{E5A2A2DF-3E28-42D7-B1A1-40866B3ED0D9}" srcId="{A5AAC4BA-F1FD-4819-9F8C-BEA1F789BB73}" destId="{DA459795-9531-4BF5-B01B-BD639C27334D}" srcOrd="0" destOrd="0" parTransId="{61BC99D8-BBDE-4FD1-89BA-BFE7DDE91CF8}" sibTransId="{EE06B3EF-FB34-4B23-9B65-9746671D1C9D}"/>
    <dgm:cxn modelId="{3FBAAEDE-D113-449D-8D3B-8E8ECCC727E5}" type="presOf" srcId="{A5AAC4BA-F1FD-4819-9F8C-BEA1F789BB73}" destId="{A0F39A29-3693-4284-8B12-F2B3705C4D12}" srcOrd="0" destOrd="0" presId="urn:microsoft.com/office/officeart/2005/8/layout/process1"/>
    <dgm:cxn modelId="{4D364B13-C7F8-42A0-9B38-42A0A528D0B8}" type="presOf" srcId="{DE4F42A3-2BF3-43CB-BBE8-BA2156D00CB9}" destId="{3F128C3A-F357-4415-A5E9-F3C87CB8CA64}" srcOrd="1" destOrd="0" presId="urn:microsoft.com/office/officeart/2005/8/layout/process1"/>
    <dgm:cxn modelId="{DBBDA5E1-A02E-419A-B8EB-47F6A6758944}" srcId="{A5AAC4BA-F1FD-4819-9F8C-BEA1F789BB73}" destId="{B083AE5C-8FD7-4C1D-90E0-EE61E07A05D1}" srcOrd="1" destOrd="0" parTransId="{35154108-ADF8-40BB-989D-491EBA87156C}" sibTransId="{DE4F42A3-2BF3-43CB-BBE8-BA2156D00CB9}"/>
    <dgm:cxn modelId="{A1093D02-1A11-4F2D-975B-351FABE43BEF}" srcId="{A5AAC4BA-F1FD-4819-9F8C-BEA1F789BB73}" destId="{EEB71886-D69B-494A-B05D-A4FE7BE4E2AB}" srcOrd="2" destOrd="0" parTransId="{EBCCAF65-F26D-43FA-83CD-FFA8770FADFB}" sibTransId="{92105D3A-A9F0-462D-A5AE-BC40467EBD85}"/>
    <dgm:cxn modelId="{9C48D4F4-B681-42A0-A212-0CDDE76A2992}" type="presOf" srcId="{EEB71886-D69B-494A-B05D-A4FE7BE4E2AB}" destId="{254D97F0-47E3-415C-8FD0-981DB40B13B4}" srcOrd="0" destOrd="0" presId="urn:microsoft.com/office/officeart/2005/8/layout/process1"/>
    <dgm:cxn modelId="{D3D983E4-DAFD-4EC3-9A6E-1A8F62BB6604}" type="presOf" srcId="{DE4F42A3-2BF3-43CB-BBE8-BA2156D00CB9}" destId="{4A722A09-E1E8-41CE-A6DC-5758E67F7BF7}" srcOrd="0" destOrd="0" presId="urn:microsoft.com/office/officeart/2005/8/layout/process1"/>
    <dgm:cxn modelId="{80F75135-FE2A-4F22-9E49-E06AAA2D8DF0}" type="presOf" srcId="{EE06B3EF-FB34-4B23-9B65-9746671D1C9D}" destId="{4D7341DE-F160-4B4D-A2ED-A352FFCFDC6B}" srcOrd="1" destOrd="0" presId="urn:microsoft.com/office/officeart/2005/8/layout/process1"/>
    <dgm:cxn modelId="{F91686EF-384D-41C1-A759-A1A5290688EB}" type="presOf" srcId="{DA459795-9531-4BF5-B01B-BD639C27334D}" destId="{FB95FBBF-142B-4FD7-9B0E-EC9E2E44638E}" srcOrd="0" destOrd="0" presId="urn:microsoft.com/office/officeart/2005/8/layout/process1"/>
    <dgm:cxn modelId="{31308E0F-6866-4E50-82A4-7D2549AC3B54}" type="presParOf" srcId="{A0F39A29-3693-4284-8B12-F2B3705C4D12}" destId="{FB95FBBF-142B-4FD7-9B0E-EC9E2E44638E}" srcOrd="0" destOrd="0" presId="urn:microsoft.com/office/officeart/2005/8/layout/process1"/>
    <dgm:cxn modelId="{F08DF848-835A-4806-93F1-B01C8C2F26E7}" type="presParOf" srcId="{A0F39A29-3693-4284-8B12-F2B3705C4D12}" destId="{38DDC7AF-5A53-4BBD-BCDD-B35A2CCCBADA}" srcOrd="1" destOrd="0" presId="urn:microsoft.com/office/officeart/2005/8/layout/process1"/>
    <dgm:cxn modelId="{82B212AA-6BF7-440E-B58E-2299F0749564}" type="presParOf" srcId="{38DDC7AF-5A53-4BBD-BCDD-B35A2CCCBADA}" destId="{4D7341DE-F160-4B4D-A2ED-A352FFCFDC6B}" srcOrd="0" destOrd="0" presId="urn:microsoft.com/office/officeart/2005/8/layout/process1"/>
    <dgm:cxn modelId="{9E49C84C-D7E1-41DA-BED0-C1AE4EBC9F5D}" type="presParOf" srcId="{A0F39A29-3693-4284-8B12-F2B3705C4D12}" destId="{9CBA48E5-4D1B-46AE-A3B8-384EA8782A6B}" srcOrd="2" destOrd="0" presId="urn:microsoft.com/office/officeart/2005/8/layout/process1"/>
    <dgm:cxn modelId="{9936D539-6938-428E-8346-B96176E193E4}" type="presParOf" srcId="{A0F39A29-3693-4284-8B12-F2B3705C4D12}" destId="{4A722A09-E1E8-41CE-A6DC-5758E67F7BF7}" srcOrd="3" destOrd="0" presId="urn:microsoft.com/office/officeart/2005/8/layout/process1"/>
    <dgm:cxn modelId="{0CD143A9-5FB3-4B00-88C2-8E7FBBCB16A1}" type="presParOf" srcId="{4A722A09-E1E8-41CE-A6DC-5758E67F7BF7}" destId="{3F128C3A-F357-4415-A5E9-F3C87CB8CA64}" srcOrd="0" destOrd="0" presId="urn:microsoft.com/office/officeart/2005/8/layout/process1"/>
    <dgm:cxn modelId="{B13367AB-FCFE-4E93-83B1-C577FE490D5A}" type="presParOf" srcId="{A0F39A29-3693-4284-8B12-F2B3705C4D12}" destId="{254D97F0-47E3-415C-8FD0-981DB40B13B4}" srcOrd="4" destOrd="0" presId="urn:microsoft.com/office/officeart/2005/8/layout/process1"/>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5AAC4BA-F1FD-4819-9F8C-BEA1F789BB73}" type="doc">
      <dgm:prSet loTypeId="urn:microsoft.com/office/officeart/2005/8/layout/process1" loCatId="process" qsTypeId="urn:microsoft.com/office/officeart/2005/8/quickstyle/simple1" qsCatId="simple" csTypeId="urn:microsoft.com/office/officeart/2005/8/colors/accent1_4" csCatId="accent1" phldr="1"/>
      <dgm:spPr/>
      <dgm:t>
        <a:bodyPr/>
        <a:lstStyle/>
        <a:p>
          <a:endParaRPr lang="en-US"/>
        </a:p>
      </dgm:t>
    </dgm:pt>
    <dgm:pt modelId="{DA459795-9531-4BF5-B01B-BD639C27334D}">
      <dgm:prSet phldrT="[Text]" custT="1"/>
      <dgm:spPr/>
      <dgm:t>
        <a:bodyPr/>
        <a:lstStyle/>
        <a:p>
          <a:pPr rtl="0"/>
          <a:r>
            <a:rPr lang="en-GB" sz="1400" b="1" smtClean="0">
              <a:latin typeface="Arial" panose="020B0604020202020204" pitchFamily="34" charset="0"/>
              <a:cs typeface="Arial" panose="020B0604020202020204" pitchFamily="34" charset="0"/>
            </a:rPr>
            <a:t>End to end global core process ongoing risks</a:t>
          </a:r>
          <a:endParaRPr lang="en-US" sz="1400" dirty="0"/>
        </a:p>
      </dgm:t>
    </dgm:pt>
    <dgm:pt modelId="{61BC99D8-BBDE-4FD1-89BA-BFE7DDE91CF8}" type="parTrans" cxnId="{E5A2A2DF-3E28-42D7-B1A1-40866B3ED0D9}">
      <dgm:prSet/>
      <dgm:spPr/>
      <dgm:t>
        <a:bodyPr/>
        <a:lstStyle/>
        <a:p>
          <a:endParaRPr lang="en-US">
            <a:solidFill>
              <a:schemeClr val="tx1">
                <a:lumMod val="95000"/>
                <a:lumOff val="5000"/>
              </a:schemeClr>
            </a:solidFill>
          </a:endParaRPr>
        </a:p>
      </dgm:t>
    </dgm:pt>
    <dgm:pt modelId="{EE06B3EF-FB34-4B23-9B65-9746671D1C9D}" type="sibTrans" cxnId="{E5A2A2DF-3E28-42D7-B1A1-40866B3ED0D9}">
      <dgm:prSet/>
      <dgm:spPr/>
      <dgm:t>
        <a:bodyPr/>
        <a:lstStyle/>
        <a:p>
          <a:endParaRPr lang="en-US">
            <a:solidFill>
              <a:schemeClr val="tx1">
                <a:lumMod val="95000"/>
                <a:lumOff val="5000"/>
              </a:schemeClr>
            </a:solidFill>
          </a:endParaRPr>
        </a:p>
      </dgm:t>
    </dgm:pt>
    <dgm:pt modelId="{B083AE5C-8FD7-4C1D-90E0-EE61E07A05D1}">
      <dgm:prSet phldrT="[Text]" custT="1"/>
      <dgm:spPr/>
      <dgm:t>
        <a:bodyPr/>
        <a:lstStyle/>
        <a:p>
          <a:pPr rtl="0"/>
          <a:r>
            <a:rPr lang="en-US" sz="1400" b="0" noProof="0" dirty="0" smtClean="0">
              <a:solidFill>
                <a:schemeClr val="tx1">
                  <a:lumMod val="95000"/>
                  <a:lumOff val="5000"/>
                </a:schemeClr>
              </a:solidFill>
              <a:latin typeface="Arial" panose="020B0604020202020204" pitchFamily="34" charset="0"/>
              <a:ea typeface="+mn-ea"/>
              <a:cs typeface="Arial" panose="020B0604020202020204" pitchFamily="34" charset="0"/>
            </a:rPr>
            <a:t>Process migration</a:t>
          </a:r>
          <a:r>
            <a:rPr lang="pl-PL" sz="1400" b="0" noProof="0" dirty="0" smtClean="0">
              <a:solidFill>
                <a:schemeClr val="tx1">
                  <a:lumMod val="95000"/>
                  <a:lumOff val="5000"/>
                </a:schemeClr>
              </a:solidFill>
              <a:latin typeface="Arial" panose="020B0604020202020204" pitchFamily="34" charset="0"/>
              <a:ea typeface="+mn-ea"/>
              <a:cs typeface="Arial" panose="020B0604020202020204" pitchFamily="34" charset="0"/>
            </a:rPr>
            <a:t>s</a:t>
          </a:r>
          <a:r>
            <a:rPr lang="en-GB" sz="1400" b="0" noProof="0" dirty="0" smtClean="0">
              <a:solidFill>
                <a:schemeClr val="tx1">
                  <a:lumMod val="95000"/>
                  <a:lumOff val="5000"/>
                </a:schemeClr>
              </a:solidFill>
              <a:latin typeface="Arial" panose="020B0604020202020204" pitchFamily="34" charset="0"/>
              <a:ea typeface="+mn-ea"/>
              <a:cs typeface="Arial" panose="020B0604020202020204" pitchFamily="34" charset="0"/>
            </a:rPr>
            <a:t> have resulted in a shift from country and regional processes to global processes for most of the core process areas.</a:t>
          </a:r>
          <a:endParaRPr lang="en-US" sz="1400" dirty="0">
            <a:solidFill>
              <a:schemeClr val="tx1">
                <a:lumMod val="95000"/>
                <a:lumOff val="5000"/>
              </a:schemeClr>
            </a:solidFill>
          </a:endParaRPr>
        </a:p>
      </dgm:t>
    </dgm:pt>
    <dgm:pt modelId="{35154108-ADF8-40BB-989D-491EBA87156C}" type="parTrans" cxnId="{DBBDA5E1-A02E-419A-B8EB-47F6A6758944}">
      <dgm:prSet/>
      <dgm:spPr/>
      <dgm:t>
        <a:bodyPr/>
        <a:lstStyle/>
        <a:p>
          <a:endParaRPr lang="en-US">
            <a:solidFill>
              <a:schemeClr val="tx1">
                <a:lumMod val="95000"/>
                <a:lumOff val="5000"/>
              </a:schemeClr>
            </a:solidFill>
          </a:endParaRPr>
        </a:p>
      </dgm:t>
    </dgm:pt>
    <dgm:pt modelId="{DE4F42A3-2BF3-43CB-BBE8-BA2156D00CB9}" type="sibTrans" cxnId="{DBBDA5E1-A02E-419A-B8EB-47F6A6758944}">
      <dgm:prSet/>
      <dgm:spPr/>
      <dgm:t>
        <a:bodyPr/>
        <a:lstStyle/>
        <a:p>
          <a:endParaRPr lang="en-US">
            <a:solidFill>
              <a:schemeClr val="tx1">
                <a:lumMod val="95000"/>
                <a:lumOff val="5000"/>
              </a:schemeClr>
            </a:solidFill>
          </a:endParaRPr>
        </a:p>
      </dgm:t>
    </dgm:pt>
    <dgm:pt modelId="{EEB71886-D69B-494A-B05D-A4FE7BE4E2AB}">
      <dgm:prSet phldrT="[Text]" custT="1"/>
      <dgm:spPr/>
      <dgm:t>
        <a:bodyPr/>
        <a:lstStyle/>
        <a:p>
          <a:pPr algn="l" rtl="0"/>
          <a:r>
            <a:rPr lang="en-US" sz="1400" dirty="0" smtClean="0">
              <a:solidFill>
                <a:schemeClr val="tx1">
                  <a:lumMod val="95000"/>
                  <a:lumOff val="5000"/>
                </a:schemeClr>
              </a:solidFill>
            </a:rPr>
            <a:t>Process Migration Readiness Assessment reviews – OTC, RTR, HR</a:t>
          </a:r>
          <a:endParaRPr lang="en-US" sz="1400" dirty="0">
            <a:solidFill>
              <a:schemeClr val="tx1">
                <a:lumMod val="95000"/>
                <a:lumOff val="5000"/>
              </a:schemeClr>
            </a:solidFill>
          </a:endParaRPr>
        </a:p>
      </dgm:t>
    </dgm:pt>
    <dgm:pt modelId="{EBCCAF65-F26D-43FA-83CD-FFA8770FADFB}" type="parTrans" cxnId="{A1093D02-1A11-4F2D-975B-351FABE43BEF}">
      <dgm:prSet/>
      <dgm:spPr/>
      <dgm:t>
        <a:bodyPr/>
        <a:lstStyle/>
        <a:p>
          <a:endParaRPr lang="en-US">
            <a:solidFill>
              <a:schemeClr val="tx1">
                <a:lumMod val="95000"/>
                <a:lumOff val="5000"/>
              </a:schemeClr>
            </a:solidFill>
          </a:endParaRPr>
        </a:p>
      </dgm:t>
    </dgm:pt>
    <dgm:pt modelId="{92105D3A-A9F0-462D-A5AE-BC40467EBD85}" type="sibTrans" cxnId="{A1093D02-1A11-4F2D-975B-351FABE43BEF}">
      <dgm:prSet/>
      <dgm:spPr/>
      <dgm:t>
        <a:bodyPr/>
        <a:lstStyle/>
        <a:p>
          <a:endParaRPr lang="en-US">
            <a:solidFill>
              <a:schemeClr val="tx1">
                <a:lumMod val="95000"/>
                <a:lumOff val="5000"/>
              </a:schemeClr>
            </a:solidFill>
          </a:endParaRPr>
        </a:p>
      </dgm:t>
    </dgm:pt>
    <dgm:pt modelId="{A0F39A29-3693-4284-8B12-F2B3705C4D12}" type="pres">
      <dgm:prSet presAssocID="{A5AAC4BA-F1FD-4819-9F8C-BEA1F789BB73}" presName="Name0" presStyleCnt="0">
        <dgm:presLayoutVars>
          <dgm:dir/>
          <dgm:resizeHandles val="exact"/>
        </dgm:presLayoutVars>
      </dgm:prSet>
      <dgm:spPr/>
      <dgm:t>
        <a:bodyPr/>
        <a:lstStyle/>
        <a:p>
          <a:endParaRPr lang="en-US"/>
        </a:p>
      </dgm:t>
    </dgm:pt>
    <dgm:pt modelId="{FB95FBBF-142B-4FD7-9B0E-EC9E2E44638E}" type="pres">
      <dgm:prSet presAssocID="{DA459795-9531-4BF5-B01B-BD639C27334D}" presName="node" presStyleLbl="node1" presStyleIdx="0" presStyleCnt="3" custScaleY="133037">
        <dgm:presLayoutVars>
          <dgm:bulletEnabled val="1"/>
        </dgm:presLayoutVars>
      </dgm:prSet>
      <dgm:spPr/>
      <dgm:t>
        <a:bodyPr/>
        <a:lstStyle/>
        <a:p>
          <a:endParaRPr lang="en-US"/>
        </a:p>
      </dgm:t>
    </dgm:pt>
    <dgm:pt modelId="{38DDC7AF-5A53-4BBD-BCDD-B35A2CCCBADA}" type="pres">
      <dgm:prSet presAssocID="{EE06B3EF-FB34-4B23-9B65-9746671D1C9D}" presName="sibTrans" presStyleLbl="sibTrans2D1" presStyleIdx="0" presStyleCnt="2"/>
      <dgm:spPr/>
      <dgm:t>
        <a:bodyPr/>
        <a:lstStyle/>
        <a:p>
          <a:endParaRPr lang="en-US"/>
        </a:p>
      </dgm:t>
    </dgm:pt>
    <dgm:pt modelId="{4D7341DE-F160-4B4D-A2ED-A352FFCFDC6B}" type="pres">
      <dgm:prSet presAssocID="{EE06B3EF-FB34-4B23-9B65-9746671D1C9D}" presName="connectorText" presStyleLbl="sibTrans2D1" presStyleIdx="0" presStyleCnt="2"/>
      <dgm:spPr/>
      <dgm:t>
        <a:bodyPr/>
        <a:lstStyle/>
        <a:p>
          <a:endParaRPr lang="en-US"/>
        </a:p>
      </dgm:t>
    </dgm:pt>
    <dgm:pt modelId="{9CBA48E5-4D1B-46AE-A3B8-384EA8782A6B}" type="pres">
      <dgm:prSet presAssocID="{B083AE5C-8FD7-4C1D-90E0-EE61E07A05D1}" presName="node" presStyleLbl="node1" presStyleIdx="1" presStyleCnt="3" custScaleX="308332" custScaleY="133037">
        <dgm:presLayoutVars>
          <dgm:bulletEnabled val="1"/>
        </dgm:presLayoutVars>
      </dgm:prSet>
      <dgm:spPr/>
      <dgm:t>
        <a:bodyPr/>
        <a:lstStyle/>
        <a:p>
          <a:endParaRPr lang="en-US"/>
        </a:p>
      </dgm:t>
    </dgm:pt>
    <dgm:pt modelId="{4A722A09-E1E8-41CE-A6DC-5758E67F7BF7}" type="pres">
      <dgm:prSet presAssocID="{DE4F42A3-2BF3-43CB-BBE8-BA2156D00CB9}" presName="sibTrans" presStyleLbl="sibTrans2D1" presStyleIdx="1" presStyleCnt="2"/>
      <dgm:spPr/>
      <dgm:t>
        <a:bodyPr/>
        <a:lstStyle/>
        <a:p>
          <a:endParaRPr lang="en-US"/>
        </a:p>
      </dgm:t>
    </dgm:pt>
    <dgm:pt modelId="{3F128C3A-F357-4415-A5E9-F3C87CB8CA64}" type="pres">
      <dgm:prSet presAssocID="{DE4F42A3-2BF3-43CB-BBE8-BA2156D00CB9}" presName="connectorText" presStyleLbl="sibTrans2D1" presStyleIdx="1" presStyleCnt="2"/>
      <dgm:spPr/>
      <dgm:t>
        <a:bodyPr/>
        <a:lstStyle/>
        <a:p>
          <a:endParaRPr lang="en-US"/>
        </a:p>
      </dgm:t>
    </dgm:pt>
    <dgm:pt modelId="{254D97F0-47E3-415C-8FD0-981DB40B13B4}" type="pres">
      <dgm:prSet presAssocID="{EEB71886-D69B-494A-B05D-A4FE7BE4E2AB}" presName="node" presStyleLbl="node1" presStyleIdx="2" presStyleCnt="3" custScaleY="133037">
        <dgm:presLayoutVars>
          <dgm:bulletEnabled val="1"/>
        </dgm:presLayoutVars>
      </dgm:prSet>
      <dgm:spPr/>
      <dgm:t>
        <a:bodyPr/>
        <a:lstStyle/>
        <a:p>
          <a:endParaRPr lang="en-US"/>
        </a:p>
      </dgm:t>
    </dgm:pt>
  </dgm:ptLst>
  <dgm:cxnLst>
    <dgm:cxn modelId="{E5A2A2DF-3E28-42D7-B1A1-40866B3ED0D9}" srcId="{A5AAC4BA-F1FD-4819-9F8C-BEA1F789BB73}" destId="{DA459795-9531-4BF5-B01B-BD639C27334D}" srcOrd="0" destOrd="0" parTransId="{61BC99D8-BBDE-4FD1-89BA-BFE7DDE91CF8}" sibTransId="{EE06B3EF-FB34-4B23-9B65-9746671D1C9D}"/>
    <dgm:cxn modelId="{1B7CA536-B8D8-4A99-B3F2-D1EAB10BE8EA}" type="presOf" srcId="{EEB71886-D69B-494A-B05D-A4FE7BE4E2AB}" destId="{254D97F0-47E3-415C-8FD0-981DB40B13B4}" srcOrd="0" destOrd="0" presId="urn:microsoft.com/office/officeart/2005/8/layout/process1"/>
    <dgm:cxn modelId="{31823839-3392-42B9-B125-FEA571D17B05}" type="presOf" srcId="{EE06B3EF-FB34-4B23-9B65-9746671D1C9D}" destId="{38DDC7AF-5A53-4BBD-BCDD-B35A2CCCBADA}" srcOrd="0" destOrd="0" presId="urn:microsoft.com/office/officeart/2005/8/layout/process1"/>
    <dgm:cxn modelId="{DBBDA5E1-A02E-419A-B8EB-47F6A6758944}" srcId="{A5AAC4BA-F1FD-4819-9F8C-BEA1F789BB73}" destId="{B083AE5C-8FD7-4C1D-90E0-EE61E07A05D1}" srcOrd="1" destOrd="0" parTransId="{35154108-ADF8-40BB-989D-491EBA87156C}" sibTransId="{DE4F42A3-2BF3-43CB-BBE8-BA2156D00CB9}"/>
    <dgm:cxn modelId="{F7689D34-9EF3-431E-ACDB-176C516F146B}" type="presOf" srcId="{DE4F42A3-2BF3-43CB-BBE8-BA2156D00CB9}" destId="{3F128C3A-F357-4415-A5E9-F3C87CB8CA64}" srcOrd="1" destOrd="0" presId="urn:microsoft.com/office/officeart/2005/8/layout/process1"/>
    <dgm:cxn modelId="{9AB703F4-A491-4720-B527-346BCA662CE3}" type="presOf" srcId="{DE4F42A3-2BF3-43CB-BBE8-BA2156D00CB9}" destId="{4A722A09-E1E8-41CE-A6DC-5758E67F7BF7}" srcOrd="0" destOrd="0" presId="urn:microsoft.com/office/officeart/2005/8/layout/process1"/>
    <dgm:cxn modelId="{A1590589-C4AD-4060-9CF4-449AEEC85832}" type="presOf" srcId="{DA459795-9531-4BF5-B01B-BD639C27334D}" destId="{FB95FBBF-142B-4FD7-9B0E-EC9E2E44638E}" srcOrd="0" destOrd="0" presId="urn:microsoft.com/office/officeart/2005/8/layout/process1"/>
    <dgm:cxn modelId="{A1093D02-1A11-4F2D-975B-351FABE43BEF}" srcId="{A5AAC4BA-F1FD-4819-9F8C-BEA1F789BB73}" destId="{EEB71886-D69B-494A-B05D-A4FE7BE4E2AB}" srcOrd="2" destOrd="0" parTransId="{EBCCAF65-F26D-43FA-83CD-FFA8770FADFB}" sibTransId="{92105D3A-A9F0-462D-A5AE-BC40467EBD85}"/>
    <dgm:cxn modelId="{7D6FE04E-20A3-476D-85CA-82775EDC7351}" type="presOf" srcId="{A5AAC4BA-F1FD-4819-9F8C-BEA1F789BB73}" destId="{A0F39A29-3693-4284-8B12-F2B3705C4D12}" srcOrd="0" destOrd="0" presId="urn:microsoft.com/office/officeart/2005/8/layout/process1"/>
    <dgm:cxn modelId="{513C0C3F-FD2D-494A-BB12-776633C474CB}" type="presOf" srcId="{EE06B3EF-FB34-4B23-9B65-9746671D1C9D}" destId="{4D7341DE-F160-4B4D-A2ED-A352FFCFDC6B}" srcOrd="1" destOrd="0" presId="urn:microsoft.com/office/officeart/2005/8/layout/process1"/>
    <dgm:cxn modelId="{60A31008-EC92-4B77-AE5C-6F7466CFF4C4}" type="presOf" srcId="{B083AE5C-8FD7-4C1D-90E0-EE61E07A05D1}" destId="{9CBA48E5-4D1B-46AE-A3B8-384EA8782A6B}" srcOrd="0" destOrd="0" presId="urn:microsoft.com/office/officeart/2005/8/layout/process1"/>
    <dgm:cxn modelId="{9A3CBDD8-E1BD-4CF0-ABC2-7E08EE430104}" type="presParOf" srcId="{A0F39A29-3693-4284-8B12-F2B3705C4D12}" destId="{FB95FBBF-142B-4FD7-9B0E-EC9E2E44638E}" srcOrd="0" destOrd="0" presId="urn:microsoft.com/office/officeart/2005/8/layout/process1"/>
    <dgm:cxn modelId="{9729FEB1-3CB4-473A-B91D-CEFA3C292899}" type="presParOf" srcId="{A0F39A29-3693-4284-8B12-F2B3705C4D12}" destId="{38DDC7AF-5A53-4BBD-BCDD-B35A2CCCBADA}" srcOrd="1" destOrd="0" presId="urn:microsoft.com/office/officeart/2005/8/layout/process1"/>
    <dgm:cxn modelId="{FD36A5FC-9361-4378-A313-668F7EB4A469}" type="presParOf" srcId="{38DDC7AF-5A53-4BBD-BCDD-B35A2CCCBADA}" destId="{4D7341DE-F160-4B4D-A2ED-A352FFCFDC6B}" srcOrd="0" destOrd="0" presId="urn:microsoft.com/office/officeart/2005/8/layout/process1"/>
    <dgm:cxn modelId="{003BB081-1599-4E2B-857A-8F4C1824AE3C}" type="presParOf" srcId="{A0F39A29-3693-4284-8B12-F2B3705C4D12}" destId="{9CBA48E5-4D1B-46AE-A3B8-384EA8782A6B}" srcOrd="2" destOrd="0" presId="urn:microsoft.com/office/officeart/2005/8/layout/process1"/>
    <dgm:cxn modelId="{DA1D3E8E-F65D-422A-9A03-74A249F6AEA5}" type="presParOf" srcId="{A0F39A29-3693-4284-8B12-F2B3705C4D12}" destId="{4A722A09-E1E8-41CE-A6DC-5758E67F7BF7}" srcOrd="3" destOrd="0" presId="urn:microsoft.com/office/officeart/2005/8/layout/process1"/>
    <dgm:cxn modelId="{5708185E-7513-4ED5-B7C1-E932ACB3C296}" type="presParOf" srcId="{4A722A09-E1E8-41CE-A6DC-5758E67F7BF7}" destId="{3F128C3A-F357-4415-A5E9-F3C87CB8CA64}" srcOrd="0" destOrd="0" presId="urn:microsoft.com/office/officeart/2005/8/layout/process1"/>
    <dgm:cxn modelId="{72CB0F91-C65D-49B0-B95A-D3757CBBDB3F}" type="presParOf" srcId="{A0F39A29-3693-4284-8B12-F2B3705C4D12}" destId="{254D97F0-47E3-415C-8FD0-981DB40B13B4}" srcOrd="4" destOrd="0" presId="urn:microsoft.com/office/officeart/2005/8/layout/process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CCA932-84A3-40A6-9A21-30351EC3A20C}">
      <dsp:nvSpPr>
        <dsp:cNvPr id="0" name=""/>
        <dsp:cNvSpPr/>
      </dsp:nvSpPr>
      <dsp:spPr>
        <a:xfrm>
          <a:off x="806277" y="-193241"/>
          <a:ext cx="6178265" cy="6178265"/>
        </a:xfrm>
        <a:prstGeom prst="circularArrow">
          <a:avLst>
            <a:gd name="adj1" fmla="val 5544"/>
            <a:gd name="adj2" fmla="val 330680"/>
            <a:gd name="adj3" fmla="val 14499995"/>
            <a:gd name="adj4" fmla="val 16959263"/>
            <a:gd name="adj5" fmla="val 575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DD92F34-670C-4285-8578-5D970FDF401B}">
      <dsp:nvSpPr>
        <dsp:cNvPr id="0" name=""/>
        <dsp:cNvSpPr/>
      </dsp:nvSpPr>
      <dsp:spPr>
        <a:xfrm>
          <a:off x="3211686" y="2074"/>
          <a:ext cx="1944991" cy="972495"/>
        </a:xfrm>
        <a:prstGeom prst="round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b="1" kern="1200" spc="-6" smtClean="0">
              <a:latin typeface="Arial" panose="020B0604020202020204" pitchFamily="34" charset="0"/>
              <a:cs typeface="Arial" panose="020B0604020202020204" pitchFamily="34" charset="0"/>
            </a:rPr>
            <a:t>DEFINING </a:t>
          </a:r>
          <a:r>
            <a:rPr lang="en-US" sz="1300" b="1" kern="1200" smtClean="0">
              <a:latin typeface="Arial" panose="020B0604020202020204" pitchFamily="34" charset="0"/>
              <a:cs typeface="Arial" panose="020B0604020202020204" pitchFamily="34" charset="0"/>
            </a:rPr>
            <a:t>THE </a:t>
          </a:r>
          <a:r>
            <a:rPr lang="en-US" sz="1300" b="1" kern="1200" spc="-11" smtClean="0">
              <a:latin typeface="Arial" panose="020B0604020202020204" pitchFamily="34" charset="0"/>
              <a:cs typeface="Arial" panose="020B0604020202020204" pitchFamily="34" charset="0"/>
            </a:rPr>
            <a:t>AUDIT</a:t>
          </a:r>
          <a:r>
            <a:rPr lang="en-US" sz="1300" b="1" kern="1200" spc="28" smtClean="0">
              <a:latin typeface="Arial" panose="020B0604020202020204" pitchFamily="34" charset="0"/>
              <a:cs typeface="Arial" panose="020B0604020202020204" pitchFamily="34" charset="0"/>
            </a:rPr>
            <a:t> </a:t>
          </a:r>
          <a:r>
            <a:rPr lang="en-US" sz="1300" b="1" kern="1200" spc="-6" smtClean="0">
              <a:latin typeface="Arial" panose="020B0604020202020204" pitchFamily="34" charset="0"/>
              <a:cs typeface="Arial" panose="020B0604020202020204" pitchFamily="34" charset="0"/>
            </a:rPr>
            <a:t>UNIVERSE </a:t>
          </a:r>
          <a:endParaRPr lang="en-US" sz="1300" kern="1200" dirty="0"/>
        </a:p>
      </dsp:txBody>
      <dsp:txXfrm>
        <a:off x="3259159" y="49547"/>
        <a:ext cx="1850045" cy="877549"/>
      </dsp:txXfrm>
    </dsp:sp>
    <dsp:sp modelId="{C7D64794-9A98-4834-8630-27C125CFDBF4}">
      <dsp:nvSpPr>
        <dsp:cNvPr id="0" name=""/>
        <dsp:cNvSpPr/>
      </dsp:nvSpPr>
      <dsp:spPr>
        <a:xfrm>
          <a:off x="5271543" y="994049"/>
          <a:ext cx="1944991" cy="972495"/>
        </a:xfrm>
        <a:prstGeom prst="round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b="1" kern="1200" spc="-6" dirty="0" smtClean="0">
              <a:latin typeface="Arial" panose="020B0604020202020204" pitchFamily="34" charset="0"/>
              <a:cs typeface="Arial" panose="020B0604020202020204" pitchFamily="34" charset="0"/>
            </a:rPr>
            <a:t>THE NUMBER OF </a:t>
          </a:r>
          <a:r>
            <a:rPr lang="en-US" sz="1300" b="1" kern="1200" spc="-11" dirty="0" smtClean="0">
              <a:latin typeface="Arial" panose="020B0604020202020204" pitchFamily="34" charset="0"/>
              <a:cs typeface="Arial" panose="020B0604020202020204" pitchFamily="34" charset="0"/>
            </a:rPr>
            <a:t>AUDITABLE</a:t>
          </a:r>
          <a:r>
            <a:rPr lang="en-US" sz="1300" b="1" kern="1200" spc="33" dirty="0" smtClean="0">
              <a:latin typeface="Arial" panose="020B0604020202020204" pitchFamily="34" charset="0"/>
              <a:cs typeface="Arial" panose="020B0604020202020204" pitchFamily="34" charset="0"/>
            </a:rPr>
            <a:t> </a:t>
          </a:r>
          <a:r>
            <a:rPr lang="en-US" sz="1300" b="1" kern="1200" spc="33" dirty="0" smtClean="0">
              <a:latin typeface="Arial" panose="020B0604020202020204" pitchFamily="34" charset="0"/>
              <a:cs typeface="Arial" panose="020B0604020202020204" pitchFamily="34" charset="0"/>
            </a:rPr>
            <a:t>AREAS</a:t>
          </a:r>
          <a:endParaRPr lang="en-US" sz="1300" b="1" kern="1200" spc="-6" dirty="0" smtClean="0">
            <a:latin typeface="Arial" panose="020B0604020202020204" pitchFamily="34" charset="0"/>
            <a:cs typeface="Arial" panose="020B0604020202020204" pitchFamily="34" charset="0"/>
          </a:endParaRPr>
        </a:p>
      </dsp:txBody>
      <dsp:txXfrm>
        <a:off x="5319016" y="1041522"/>
        <a:ext cx="1850045" cy="877549"/>
      </dsp:txXfrm>
    </dsp:sp>
    <dsp:sp modelId="{B33F0A74-D437-4A61-B878-BA48CE2A680A}">
      <dsp:nvSpPr>
        <dsp:cNvPr id="0" name=""/>
        <dsp:cNvSpPr/>
      </dsp:nvSpPr>
      <dsp:spPr>
        <a:xfrm>
          <a:off x="5780285" y="3222995"/>
          <a:ext cx="1944991" cy="972495"/>
        </a:xfrm>
        <a:prstGeom prst="roundRect">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b="1" kern="1200" smtClean="0">
              <a:latin typeface="Arial" panose="020B0604020202020204" pitchFamily="34" charset="0"/>
              <a:cs typeface="Arial" panose="020B0604020202020204" pitchFamily="34" charset="0"/>
            </a:rPr>
            <a:t>TIMING OF </a:t>
          </a:r>
          <a:r>
            <a:rPr lang="en-US" sz="1300" b="1" kern="1200" spc="-6" smtClean="0">
              <a:latin typeface="Arial" panose="020B0604020202020204" pitchFamily="34" charset="0"/>
              <a:cs typeface="Arial" panose="020B0604020202020204" pitchFamily="34" charset="0"/>
            </a:rPr>
            <a:t>RISK ASSESSMENT </a:t>
          </a:r>
          <a:r>
            <a:rPr lang="en-US" sz="1300" b="1" kern="1200" spc="-17" smtClean="0">
              <a:latin typeface="Arial" panose="020B0604020202020204" pitchFamily="34" charset="0"/>
              <a:cs typeface="Arial" panose="020B0604020202020204" pitchFamily="34" charset="0"/>
            </a:rPr>
            <a:t>AND </a:t>
          </a:r>
          <a:r>
            <a:rPr lang="en-US" sz="1300" b="1" kern="1200" spc="-11" smtClean="0">
              <a:latin typeface="Arial" panose="020B0604020202020204" pitchFamily="34" charset="0"/>
              <a:cs typeface="Arial" panose="020B0604020202020204" pitchFamily="34" charset="0"/>
            </a:rPr>
            <a:t>AUDIT </a:t>
          </a:r>
          <a:r>
            <a:rPr lang="en-US" sz="1300" b="1" kern="1200" spc="-6" smtClean="0">
              <a:latin typeface="Arial" panose="020B0604020202020204" pitchFamily="34" charset="0"/>
              <a:cs typeface="Arial" panose="020B0604020202020204" pitchFamily="34" charset="0"/>
            </a:rPr>
            <a:t>PLANNING</a:t>
          </a:r>
          <a:r>
            <a:rPr lang="en-US" sz="1300" b="1" kern="1200" spc="138" smtClean="0">
              <a:latin typeface="Arial" panose="020B0604020202020204" pitchFamily="34" charset="0"/>
              <a:cs typeface="Arial" panose="020B0604020202020204" pitchFamily="34" charset="0"/>
            </a:rPr>
            <a:t> </a:t>
          </a:r>
          <a:r>
            <a:rPr lang="en-US" sz="1300" b="1" kern="1200" spc="-6" smtClean="0">
              <a:latin typeface="Arial" panose="020B0604020202020204" pitchFamily="34" charset="0"/>
              <a:cs typeface="Arial" panose="020B0604020202020204" pitchFamily="34" charset="0"/>
            </a:rPr>
            <a:t>ACTIVITIES</a:t>
          </a:r>
          <a:endParaRPr lang="en-US" sz="1300" kern="1200" dirty="0">
            <a:latin typeface="Arial" panose="020B0604020202020204" pitchFamily="34" charset="0"/>
            <a:cs typeface="Arial" panose="020B0604020202020204" pitchFamily="34" charset="0"/>
          </a:endParaRPr>
        </a:p>
      </dsp:txBody>
      <dsp:txXfrm>
        <a:off x="5827758" y="3270468"/>
        <a:ext cx="1850045" cy="877549"/>
      </dsp:txXfrm>
    </dsp:sp>
    <dsp:sp modelId="{BC4FC8A3-8C16-409A-A65F-1879428CEB91}">
      <dsp:nvSpPr>
        <dsp:cNvPr id="0" name=""/>
        <dsp:cNvSpPr/>
      </dsp:nvSpPr>
      <dsp:spPr>
        <a:xfrm>
          <a:off x="4547334" y="5012546"/>
          <a:ext cx="1944991" cy="972495"/>
        </a:xfrm>
        <a:prstGeom prst="roundRect">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b="1" kern="1200" spc="-6" dirty="0" smtClean="0">
              <a:latin typeface="Arial" panose="020B0604020202020204" pitchFamily="34" charset="0"/>
              <a:cs typeface="Arial" panose="020B0604020202020204" pitchFamily="34" charset="0"/>
            </a:rPr>
            <a:t>BUILDING </a:t>
          </a:r>
          <a:r>
            <a:rPr lang="en-US" sz="1300" b="1" kern="1200" dirty="0" smtClean="0">
              <a:latin typeface="Arial" panose="020B0604020202020204" pitchFamily="34" charset="0"/>
              <a:cs typeface="Arial" panose="020B0604020202020204" pitchFamily="34" charset="0"/>
            </a:rPr>
            <a:t>FLEXIBILITY INTO </a:t>
          </a:r>
        </a:p>
        <a:p>
          <a:pPr lvl="0" algn="ctr" defTabSz="577850">
            <a:lnSpc>
              <a:spcPct val="90000"/>
            </a:lnSpc>
            <a:spcBef>
              <a:spcPct val="0"/>
            </a:spcBef>
            <a:spcAft>
              <a:spcPct val="35000"/>
            </a:spcAft>
          </a:pPr>
          <a:r>
            <a:rPr lang="en-US" sz="1300" b="1" kern="1200" dirty="0" smtClean="0">
              <a:latin typeface="Arial" panose="020B0604020202020204" pitchFamily="34" charset="0"/>
              <a:cs typeface="Arial" panose="020B0604020202020204" pitchFamily="34" charset="0"/>
            </a:rPr>
            <a:t>THE </a:t>
          </a:r>
          <a:r>
            <a:rPr lang="en-US" sz="1300" b="1" kern="1200" spc="-11" dirty="0" smtClean="0">
              <a:latin typeface="Arial" panose="020B0604020202020204" pitchFamily="34" charset="0"/>
              <a:cs typeface="Arial" panose="020B0604020202020204" pitchFamily="34" charset="0"/>
            </a:rPr>
            <a:t>ANNUAL AUDIT </a:t>
          </a:r>
          <a:r>
            <a:rPr lang="en-US" sz="1300" b="1" kern="1200" spc="-6" dirty="0" smtClean="0">
              <a:latin typeface="Arial" panose="020B0604020202020204" pitchFamily="34" charset="0"/>
              <a:cs typeface="Arial" panose="020B0604020202020204" pitchFamily="34" charset="0"/>
            </a:rPr>
            <a:t>PLANNING</a:t>
          </a:r>
          <a:r>
            <a:rPr lang="en-US" sz="1300" b="1" kern="1200" spc="83" dirty="0" smtClean="0">
              <a:latin typeface="Arial" panose="020B0604020202020204" pitchFamily="34" charset="0"/>
              <a:cs typeface="Arial" panose="020B0604020202020204" pitchFamily="34" charset="0"/>
            </a:rPr>
            <a:t> </a:t>
          </a:r>
          <a:r>
            <a:rPr lang="en-US" sz="1300" b="1" kern="1200" spc="-6" dirty="0" smtClean="0">
              <a:latin typeface="Arial" panose="020B0604020202020204" pitchFamily="34" charset="0"/>
              <a:cs typeface="Arial" panose="020B0604020202020204" pitchFamily="34" charset="0"/>
            </a:rPr>
            <a:t>PROCESS</a:t>
          </a:r>
        </a:p>
      </dsp:txBody>
      <dsp:txXfrm>
        <a:off x="4594807" y="5060019"/>
        <a:ext cx="1850045" cy="877549"/>
      </dsp:txXfrm>
    </dsp:sp>
    <dsp:sp modelId="{8818C8DE-B7CD-424F-AA3F-8B9B94F5B8D5}">
      <dsp:nvSpPr>
        <dsp:cNvPr id="0" name=""/>
        <dsp:cNvSpPr/>
      </dsp:nvSpPr>
      <dsp:spPr>
        <a:xfrm>
          <a:off x="1795856" y="5012546"/>
          <a:ext cx="1944991" cy="972495"/>
        </a:xfrm>
        <a:prstGeom prst="round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b="1" kern="1200" spc="-6" smtClean="0">
              <a:latin typeface="Arial" panose="020B0604020202020204" pitchFamily="34" charset="0"/>
              <a:cs typeface="Arial" panose="020B0604020202020204" pitchFamily="34" charset="0"/>
            </a:rPr>
            <a:t>IMPROVING THE QUALITY </a:t>
          </a:r>
          <a:r>
            <a:rPr lang="en-US" sz="1300" b="1" kern="1200" smtClean="0">
              <a:latin typeface="Arial" panose="020B0604020202020204" pitchFamily="34" charset="0"/>
              <a:cs typeface="Arial" panose="020B0604020202020204" pitchFamily="34" charset="0"/>
            </a:rPr>
            <a:t>OF INPUTS TO THE </a:t>
          </a:r>
          <a:r>
            <a:rPr lang="en-US" sz="1300" b="1" kern="1200" spc="-11" smtClean="0">
              <a:latin typeface="Arial" panose="020B0604020202020204" pitchFamily="34" charset="0"/>
              <a:cs typeface="Arial" panose="020B0604020202020204" pitchFamily="34" charset="0"/>
            </a:rPr>
            <a:t>AUDIT</a:t>
          </a:r>
          <a:r>
            <a:rPr lang="en-US" sz="1300" b="1" kern="1200" spc="33" smtClean="0">
              <a:latin typeface="Arial" panose="020B0604020202020204" pitchFamily="34" charset="0"/>
              <a:cs typeface="Arial" panose="020B0604020202020204" pitchFamily="34" charset="0"/>
            </a:rPr>
            <a:t> </a:t>
          </a:r>
          <a:r>
            <a:rPr lang="en-US" sz="1300" b="1" kern="1200" spc="-11" smtClean="0">
              <a:latin typeface="Arial" panose="020B0604020202020204" pitchFamily="34" charset="0"/>
              <a:cs typeface="Arial" panose="020B0604020202020204" pitchFamily="34" charset="0"/>
            </a:rPr>
            <a:t>PLAN </a:t>
          </a:r>
          <a:endParaRPr lang="en-US" sz="1300" kern="1200" dirty="0">
            <a:latin typeface="Arial" panose="020B0604020202020204" pitchFamily="34" charset="0"/>
            <a:cs typeface="Arial" panose="020B0604020202020204" pitchFamily="34" charset="0"/>
          </a:endParaRPr>
        </a:p>
      </dsp:txBody>
      <dsp:txXfrm>
        <a:off x="1843329" y="5060019"/>
        <a:ext cx="1850045" cy="877549"/>
      </dsp:txXfrm>
    </dsp:sp>
    <dsp:sp modelId="{CE82E30F-D200-4C9E-B164-850A604E1B99}">
      <dsp:nvSpPr>
        <dsp:cNvPr id="0" name=""/>
        <dsp:cNvSpPr/>
      </dsp:nvSpPr>
      <dsp:spPr>
        <a:xfrm>
          <a:off x="643088" y="3222995"/>
          <a:ext cx="1944991" cy="972495"/>
        </a:xfrm>
        <a:prstGeom prst="round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b="1" kern="1200" spc="-6" smtClean="0">
              <a:latin typeface="Arial" panose="020B0604020202020204" pitchFamily="34" charset="0"/>
              <a:cs typeface="Arial" panose="020B0604020202020204" pitchFamily="34" charset="0"/>
            </a:rPr>
            <a:t>RISK ASSESSMENT FACTORS </a:t>
          </a:r>
          <a:r>
            <a:rPr lang="en-US" sz="1300" b="1" kern="1200" spc="-17" smtClean="0">
              <a:latin typeface="Arial" panose="020B0604020202020204" pitchFamily="34" charset="0"/>
              <a:cs typeface="Arial" panose="020B0604020202020204" pitchFamily="34" charset="0"/>
            </a:rPr>
            <a:t>AND</a:t>
          </a:r>
          <a:r>
            <a:rPr lang="en-US" sz="1300" b="1" kern="1200" spc="83" smtClean="0">
              <a:latin typeface="Arial" panose="020B0604020202020204" pitchFamily="34" charset="0"/>
              <a:cs typeface="Arial" panose="020B0604020202020204" pitchFamily="34" charset="0"/>
            </a:rPr>
            <a:t> </a:t>
          </a:r>
          <a:r>
            <a:rPr lang="en-US" sz="1300" b="1" kern="1200" smtClean="0">
              <a:latin typeface="Arial" panose="020B0604020202020204" pitchFamily="34" charset="0"/>
              <a:cs typeface="Arial" panose="020B0604020202020204" pitchFamily="34" charset="0"/>
            </a:rPr>
            <a:t>WEIGHTINGS</a:t>
          </a:r>
          <a:endParaRPr lang="en-US" sz="1300" b="1" kern="1200" dirty="0" smtClean="0">
            <a:latin typeface="Arial" panose="020B0604020202020204" pitchFamily="34" charset="0"/>
            <a:cs typeface="Arial" panose="020B0604020202020204" pitchFamily="34" charset="0"/>
          </a:endParaRPr>
        </a:p>
      </dsp:txBody>
      <dsp:txXfrm>
        <a:off x="690561" y="3270468"/>
        <a:ext cx="1850045" cy="877549"/>
      </dsp:txXfrm>
    </dsp:sp>
    <dsp:sp modelId="{4A77D284-6815-4429-A647-CA50C5948DF5}">
      <dsp:nvSpPr>
        <dsp:cNvPr id="0" name=""/>
        <dsp:cNvSpPr/>
      </dsp:nvSpPr>
      <dsp:spPr>
        <a:xfrm>
          <a:off x="670558" y="994040"/>
          <a:ext cx="1944991" cy="972495"/>
        </a:xfrm>
        <a:prstGeom prst="round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b="1" kern="1200" spc="-11" dirty="0" smtClean="0">
              <a:latin typeface="Arial" panose="020B0604020202020204" pitchFamily="34" charset="0"/>
              <a:cs typeface="Arial" panose="020B0604020202020204" pitchFamily="34" charset="0"/>
            </a:rPr>
            <a:t>ADDITIONAL </a:t>
          </a:r>
        </a:p>
        <a:p>
          <a:pPr lvl="0" algn="ctr" defTabSz="577850">
            <a:lnSpc>
              <a:spcPct val="90000"/>
            </a:lnSpc>
            <a:spcBef>
              <a:spcPct val="0"/>
            </a:spcBef>
            <a:spcAft>
              <a:spcPct val="35000"/>
            </a:spcAft>
          </a:pPr>
          <a:r>
            <a:rPr lang="en-US" sz="1300" b="1" kern="1200" spc="-6" dirty="0" smtClean="0">
              <a:latin typeface="Arial" panose="020B0604020202020204" pitchFamily="34" charset="0"/>
              <a:cs typeface="Arial" panose="020B0604020202020204" pitchFamily="34" charset="0"/>
            </a:rPr>
            <a:t>RISK</a:t>
          </a:r>
          <a:r>
            <a:rPr lang="en-US" sz="1300" b="1" kern="1200" spc="38" dirty="0" smtClean="0">
              <a:latin typeface="Arial" panose="020B0604020202020204" pitchFamily="34" charset="0"/>
              <a:cs typeface="Arial" panose="020B0604020202020204" pitchFamily="34" charset="0"/>
            </a:rPr>
            <a:t> </a:t>
          </a:r>
          <a:r>
            <a:rPr lang="en-US" sz="1300" b="1" kern="1200" spc="38" dirty="0" smtClean="0">
              <a:latin typeface="Arial" panose="020B0604020202020204" pitchFamily="34" charset="0"/>
              <a:cs typeface="Arial" panose="020B0604020202020204" pitchFamily="34" charset="0"/>
            </a:rPr>
            <a:t>FACTORS</a:t>
          </a:r>
          <a:endParaRPr lang="en-US" sz="1300" kern="1200" dirty="0">
            <a:latin typeface="Arial" panose="020B0604020202020204" pitchFamily="34" charset="0"/>
            <a:cs typeface="Arial" panose="020B0604020202020204" pitchFamily="34" charset="0"/>
          </a:endParaRPr>
        </a:p>
      </dsp:txBody>
      <dsp:txXfrm>
        <a:off x="718031" y="1041513"/>
        <a:ext cx="1850045" cy="87754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95FBBF-142B-4FD7-9B0E-EC9E2E44638E}">
      <dsp:nvSpPr>
        <dsp:cNvPr id="0" name=""/>
        <dsp:cNvSpPr/>
      </dsp:nvSpPr>
      <dsp:spPr>
        <a:xfrm>
          <a:off x="11059" y="0"/>
          <a:ext cx="1627976" cy="1789840"/>
        </a:xfrm>
        <a:prstGeom prst="roundRect">
          <a:avLst>
            <a:gd name="adj" fmla="val 10000"/>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b="1" kern="1200" smtClean="0">
              <a:latin typeface="Arial" panose="020B0604020202020204" pitchFamily="34" charset="0"/>
              <a:ea typeface="+mn-ea"/>
              <a:cs typeface="Arial" panose="020B0604020202020204" pitchFamily="34" charset="0"/>
            </a:rPr>
            <a:t>Third party / Captive Service Center governance</a:t>
          </a:r>
          <a:endParaRPr lang="en-US" sz="1400" kern="1200" dirty="0"/>
        </a:p>
      </dsp:txBody>
      <dsp:txXfrm>
        <a:off x="58741" y="47682"/>
        <a:ext cx="1532612" cy="1694476"/>
      </dsp:txXfrm>
    </dsp:sp>
    <dsp:sp modelId="{38DDC7AF-5A53-4BBD-BCDD-B35A2CCCBADA}">
      <dsp:nvSpPr>
        <dsp:cNvPr id="0" name=""/>
        <dsp:cNvSpPr/>
      </dsp:nvSpPr>
      <dsp:spPr>
        <a:xfrm>
          <a:off x="1800593" y="693050"/>
          <a:ext cx="342501" cy="403738"/>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chemeClr val="tx1">
                <a:lumMod val="95000"/>
                <a:lumOff val="5000"/>
              </a:schemeClr>
            </a:solidFill>
          </a:endParaRPr>
        </a:p>
      </dsp:txBody>
      <dsp:txXfrm>
        <a:off x="1800593" y="773798"/>
        <a:ext cx="239751" cy="242242"/>
      </dsp:txXfrm>
    </dsp:sp>
    <dsp:sp modelId="{9CBA48E5-4D1B-46AE-A3B8-384EA8782A6B}">
      <dsp:nvSpPr>
        <dsp:cNvPr id="0" name=""/>
        <dsp:cNvSpPr/>
      </dsp:nvSpPr>
      <dsp:spPr>
        <a:xfrm>
          <a:off x="2285264" y="0"/>
          <a:ext cx="5019573" cy="1789840"/>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b="0" kern="1200" noProof="0" dirty="0" smtClean="0">
              <a:solidFill>
                <a:schemeClr val="tx1">
                  <a:lumMod val="95000"/>
                  <a:lumOff val="5000"/>
                </a:schemeClr>
              </a:solidFill>
              <a:latin typeface="Arial" panose="020B0604020202020204" pitchFamily="34" charset="0"/>
              <a:ea typeface="+mn-ea"/>
              <a:cs typeface="Arial" panose="020B0604020202020204" pitchFamily="34" charset="0"/>
            </a:rPr>
            <a:t>A significant part of the </a:t>
          </a:r>
          <a:r>
            <a:rPr lang="en-GB" sz="1400" b="0" kern="1200" noProof="0" dirty="0" smtClean="0">
              <a:solidFill>
                <a:schemeClr val="tx1">
                  <a:lumMod val="95000"/>
                  <a:lumOff val="5000"/>
                </a:schemeClr>
              </a:solidFill>
              <a:latin typeface="Arial" panose="020B0604020202020204" pitchFamily="34" charset="0"/>
              <a:ea typeface="+mn-ea"/>
              <a:cs typeface="Arial" panose="020B0604020202020204" pitchFamily="34" charset="0"/>
            </a:rPr>
            <a:t>organization </a:t>
          </a:r>
          <a:r>
            <a:rPr lang="en-GB" sz="1400" b="0" kern="1200" noProof="0" dirty="0" smtClean="0">
              <a:solidFill>
                <a:schemeClr val="tx1">
                  <a:lumMod val="95000"/>
                  <a:lumOff val="5000"/>
                </a:schemeClr>
              </a:solidFill>
              <a:latin typeface="Arial" panose="020B0604020202020204" pitchFamily="34" charset="0"/>
              <a:ea typeface="+mn-ea"/>
              <a:cs typeface="Arial" panose="020B0604020202020204" pitchFamily="34" charset="0"/>
            </a:rPr>
            <a:t>now relies on Business Process Operators (BPOs) and other outsourced service providers. The governance  of these relationships requires regular evaluation. </a:t>
          </a:r>
          <a:r>
            <a:rPr lang="en-US" sz="1400" b="0" kern="1200" noProof="0" dirty="0" smtClean="0">
              <a:solidFill>
                <a:schemeClr val="tx1">
                  <a:lumMod val="95000"/>
                  <a:lumOff val="5000"/>
                </a:schemeClr>
              </a:solidFill>
              <a:latin typeface="Arial" panose="020B0604020202020204" pitchFamily="34" charset="0"/>
              <a:ea typeface="+mn-ea"/>
              <a:cs typeface="Arial" panose="020B0604020202020204" pitchFamily="34" charset="0"/>
            </a:rPr>
            <a:t>BPO business continuity plan (BCP) processes and adherence to BCP contractual terms by BPOs need to be monitored to assess BPO readiness in the event of  a disaster at the BPO site.</a:t>
          </a:r>
          <a:endParaRPr lang="en-US" sz="1400" kern="1200" dirty="0">
            <a:solidFill>
              <a:schemeClr val="tx1">
                <a:lumMod val="95000"/>
                <a:lumOff val="5000"/>
              </a:schemeClr>
            </a:solidFill>
          </a:endParaRPr>
        </a:p>
      </dsp:txBody>
      <dsp:txXfrm>
        <a:off x="2337687" y="52423"/>
        <a:ext cx="4914727" cy="1684994"/>
      </dsp:txXfrm>
    </dsp:sp>
    <dsp:sp modelId="{4A722A09-E1E8-41CE-A6DC-5758E67F7BF7}">
      <dsp:nvSpPr>
        <dsp:cNvPr id="0" name=""/>
        <dsp:cNvSpPr/>
      </dsp:nvSpPr>
      <dsp:spPr>
        <a:xfrm>
          <a:off x="7467636" y="693050"/>
          <a:ext cx="345131" cy="403738"/>
        </a:xfrm>
        <a:prstGeom prst="rightArrow">
          <a:avLst>
            <a:gd name="adj1" fmla="val 60000"/>
            <a:gd name="adj2" fmla="val 50000"/>
          </a:avLst>
        </a:prstGeom>
        <a:solidFill>
          <a:schemeClr val="accent1">
            <a:shade val="90000"/>
            <a:hueOff val="375112"/>
            <a:satOff val="-6927"/>
            <a:lumOff val="3212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chemeClr val="tx1">
                <a:lumMod val="95000"/>
                <a:lumOff val="5000"/>
              </a:schemeClr>
            </a:solidFill>
          </a:endParaRPr>
        </a:p>
      </dsp:txBody>
      <dsp:txXfrm>
        <a:off x="7467636" y="773798"/>
        <a:ext cx="241592" cy="242242"/>
      </dsp:txXfrm>
    </dsp:sp>
    <dsp:sp modelId="{254D97F0-47E3-415C-8FD0-981DB40B13B4}">
      <dsp:nvSpPr>
        <dsp:cNvPr id="0" name=""/>
        <dsp:cNvSpPr/>
      </dsp:nvSpPr>
      <dsp:spPr>
        <a:xfrm>
          <a:off x="7956029" y="0"/>
          <a:ext cx="1627976" cy="1789840"/>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GB" sz="1400" b="0" kern="1200" smtClean="0">
              <a:solidFill>
                <a:schemeClr val="tx1">
                  <a:lumMod val="95000"/>
                  <a:lumOff val="5000"/>
                </a:schemeClr>
              </a:solidFill>
              <a:latin typeface="Arial" panose="020B0604020202020204" pitchFamily="34" charset="0"/>
              <a:ea typeface="+mn-ea"/>
              <a:cs typeface="Arial" panose="020B0604020202020204" pitchFamily="34" charset="0"/>
            </a:rPr>
            <a:t>A. Contract Management, Governance</a:t>
          </a:r>
          <a:r>
            <a:rPr lang="en-GB" sz="1400" b="0" kern="1200" baseline="0" smtClean="0">
              <a:solidFill>
                <a:schemeClr val="tx1">
                  <a:lumMod val="95000"/>
                  <a:lumOff val="5000"/>
                </a:schemeClr>
              </a:solidFill>
              <a:latin typeface="Arial" panose="020B0604020202020204" pitchFamily="34" charset="0"/>
              <a:ea typeface="+mn-ea"/>
              <a:cs typeface="Arial" panose="020B0604020202020204" pitchFamily="34" charset="0"/>
            </a:rPr>
            <a:t> and Invoicing</a:t>
          </a:r>
        </a:p>
        <a:p>
          <a:pPr lvl="0" algn="l" defTabSz="622300" rtl="0">
            <a:lnSpc>
              <a:spcPct val="90000"/>
            </a:lnSpc>
            <a:spcBef>
              <a:spcPct val="0"/>
            </a:spcBef>
            <a:spcAft>
              <a:spcPct val="35000"/>
            </a:spcAft>
          </a:pPr>
          <a:r>
            <a:rPr lang="en-GB" sz="1400" b="0" kern="1200" baseline="0" smtClean="0">
              <a:solidFill>
                <a:schemeClr val="tx1">
                  <a:lumMod val="95000"/>
                  <a:lumOff val="5000"/>
                </a:schemeClr>
              </a:solidFill>
              <a:latin typeface="Arial" panose="020B0604020202020204" pitchFamily="34" charset="0"/>
              <a:ea typeface="+mn-ea"/>
              <a:cs typeface="Arial" panose="020B0604020202020204" pitchFamily="34" charset="0"/>
            </a:rPr>
            <a:t>B. Business Continuity Management</a:t>
          </a:r>
          <a:endParaRPr lang="en-US" sz="1400" kern="1200" dirty="0">
            <a:solidFill>
              <a:schemeClr val="tx1">
                <a:lumMod val="95000"/>
                <a:lumOff val="5000"/>
              </a:schemeClr>
            </a:solidFill>
          </a:endParaRPr>
        </a:p>
      </dsp:txBody>
      <dsp:txXfrm>
        <a:off x="8003711" y="47682"/>
        <a:ext cx="1532612" cy="169447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95FBBF-142B-4FD7-9B0E-EC9E2E44638E}">
      <dsp:nvSpPr>
        <dsp:cNvPr id="0" name=""/>
        <dsp:cNvSpPr/>
      </dsp:nvSpPr>
      <dsp:spPr>
        <a:xfrm>
          <a:off x="6096" y="354847"/>
          <a:ext cx="1627976" cy="980185"/>
        </a:xfrm>
        <a:prstGeom prst="roundRect">
          <a:avLst>
            <a:gd name="adj" fmla="val 10000"/>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b="1" kern="1200" smtClean="0">
              <a:latin typeface="Arial" panose="020B0604020202020204" pitchFamily="34" charset="0"/>
              <a:ea typeface="+mn-ea"/>
              <a:cs typeface="Arial" panose="020B0604020202020204" pitchFamily="34" charset="0"/>
            </a:rPr>
            <a:t>Systems disaster recovery / </a:t>
          </a:r>
        </a:p>
        <a:p>
          <a:pPr lvl="0" algn="ctr" defTabSz="622300" rtl="0">
            <a:lnSpc>
              <a:spcPct val="90000"/>
            </a:lnSpc>
            <a:spcBef>
              <a:spcPct val="0"/>
            </a:spcBef>
            <a:spcAft>
              <a:spcPct val="35000"/>
            </a:spcAft>
          </a:pPr>
          <a:r>
            <a:rPr lang="en-GB" sz="1400" b="1" kern="1200" smtClean="0">
              <a:latin typeface="Arial" panose="020B0604020202020204" pitchFamily="34" charset="0"/>
              <a:ea typeface="+mn-ea"/>
              <a:cs typeface="Arial" panose="020B0604020202020204" pitchFamily="34" charset="0"/>
            </a:rPr>
            <a:t>business continuity plans</a:t>
          </a:r>
          <a:endParaRPr lang="en-US" sz="1400" kern="1200" dirty="0">
            <a:latin typeface="Arial" panose="020B0604020202020204" pitchFamily="34" charset="0"/>
            <a:cs typeface="Arial" panose="020B0604020202020204" pitchFamily="34" charset="0"/>
          </a:endParaRPr>
        </a:p>
      </dsp:txBody>
      <dsp:txXfrm>
        <a:off x="34805" y="383556"/>
        <a:ext cx="1570558" cy="922767"/>
      </dsp:txXfrm>
    </dsp:sp>
    <dsp:sp modelId="{38DDC7AF-5A53-4BBD-BCDD-B35A2CCCBADA}">
      <dsp:nvSpPr>
        <dsp:cNvPr id="0" name=""/>
        <dsp:cNvSpPr/>
      </dsp:nvSpPr>
      <dsp:spPr>
        <a:xfrm>
          <a:off x="1805587" y="643070"/>
          <a:ext cx="363609" cy="403738"/>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chemeClr val="tx1">
                <a:lumMod val="95000"/>
                <a:lumOff val="5000"/>
              </a:schemeClr>
            </a:solidFill>
          </a:endParaRPr>
        </a:p>
      </dsp:txBody>
      <dsp:txXfrm>
        <a:off x="1805587" y="723818"/>
        <a:ext cx="254526" cy="242242"/>
      </dsp:txXfrm>
    </dsp:sp>
    <dsp:sp modelId="{9CBA48E5-4D1B-46AE-A3B8-384EA8782A6B}">
      <dsp:nvSpPr>
        <dsp:cNvPr id="0" name=""/>
        <dsp:cNvSpPr/>
      </dsp:nvSpPr>
      <dsp:spPr>
        <a:xfrm>
          <a:off x="2320129" y="355379"/>
          <a:ext cx="5019573" cy="979120"/>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US" sz="1400" b="0" kern="1200" smtClean="0">
              <a:solidFill>
                <a:schemeClr val="tx1">
                  <a:lumMod val="95000"/>
                  <a:lumOff val="5000"/>
                </a:schemeClr>
              </a:solidFill>
              <a:latin typeface="Arial" panose="020B0604020202020204" pitchFamily="34" charset="0"/>
              <a:ea typeface="+mn-ea"/>
              <a:cs typeface="Arial" panose="020B0604020202020204" pitchFamily="34" charset="0"/>
            </a:rPr>
            <a:t>Risk that business operations may be affected in the event of a major systems outage within the retained organization or within MBS operations.</a:t>
          </a:r>
          <a:endParaRPr lang="en-US" sz="1400" b="0" i="0" u="none" kern="1200" dirty="0" smtClean="0">
            <a:solidFill>
              <a:schemeClr val="tx1">
                <a:lumMod val="95000"/>
                <a:lumOff val="5000"/>
              </a:schemeClr>
            </a:solidFill>
            <a:latin typeface="Arial" panose="020B0604020202020204" pitchFamily="34" charset="0"/>
            <a:cs typeface="Arial" panose="020B0604020202020204" pitchFamily="34" charset="0"/>
          </a:endParaRPr>
        </a:p>
      </dsp:txBody>
      <dsp:txXfrm>
        <a:off x="2348806" y="384056"/>
        <a:ext cx="4962219" cy="921766"/>
      </dsp:txXfrm>
    </dsp:sp>
    <dsp:sp modelId="{4A722A09-E1E8-41CE-A6DC-5758E67F7BF7}">
      <dsp:nvSpPr>
        <dsp:cNvPr id="0" name=""/>
        <dsp:cNvSpPr/>
      </dsp:nvSpPr>
      <dsp:spPr>
        <a:xfrm>
          <a:off x="7493784" y="643070"/>
          <a:ext cx="326652" cy="403738"/>
        </a:xfrm>
        <a:prstGeom prst="rightArrow">
          <a:avLst>
            <a:gd name="adj1" fmla="val 60000"/>
            <a:gd name="adj2" fmla="val 50000"/>
          </a:avLst>
        </a:prstGeom>
        <a:solidFill>
          <a:schemeClr val="accent1">
            <a:shade val="90000"/>
            <a:hueOff val="375112"/>
            <a:satOff val="-6927"/>
            <a:lumOff val="3212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chemeClr val="tx1">
                <a:lumMod val="95000"/>
                <a:lumOff val="5000"/>
              </a:schemeClr>
            </a:solidFill>
          </a:endParaRPr>
        </a:p>
      </dsp:txBody>
      <dsp:txXfrm>
        <a:off x="7493784" y="723818"/>
        <a:ext cx="228656" cy="242242"/>
      </dsp:txXfrm>
    </dsp:sp>
    <dsp:sp modelId="{254D97F0-47E3-415C-8FD0-981DB40B13B4}">
      <dsp:nvSpPr>
        <dsp:cNvPr id="0" name=""/>
        <dsp:cNvSpPr/>
      </dsp:nvSpPr>
      <dsp:spPr>
        <a:xfrm>
          <a:off x="7956029" y="354847"/>
          <a:ext cx="1627976" cy="980185"/>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GB" sz="1400" b="0" kern="1200" smtClean="0">
              <a:solidFill>
                <a:schemeClr val="tx1">
                  <a:lumMod val="95000"/>
                  <a:lumOff val="5000"/>
                </a:schemeClr>
              </a:solidFill>
              <a:latin typeface="Arial" panose="020B0604020202020204" pitchFamily="34" charset="0"/>
              <a:ea typeface="+mn-ea"/>
              <a:cs typeface="Arial" panose="020B0604020202020204" pitchFamily="34" charset="0"/>
            </a:rPr>
            <a:t>BCP review by select process</a:t>
          </a:r>
          <a:endParaRPr lang="en-US" sz="1400" kern="1200" dirty="0">
            <a:solidFill>
              <a:schemeClr val="tx1">
                <a:lumMod val="95000"/>
                <a:lumOff val="5000"/>
              </a:schemeClr>
            </a:solidFill>
            <a:latin typeface="Arial" panose="020B0604020202020204" pitchFamily="34" charset="0"/>
            <a:cs typeface="Arial" panose="020B0604020202020204" pitchFamily="34" charset="0"/>
          </a:endParaRPr>
        </a:p>
      </dsp:txBody>
      <dsp:txXfrm>
        <a:off x="7984738" y="383556"/>
        <a:ext cx="1570558" cy="92276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95FBBF-142B-4FD7-9B0E-EC9E2E44638E}">
      <dsp:nvSpPr>
        <dsp:cNvPr id="0" name=""/>
        <dsp:cNvSpPr/>
      </dsp:nvSpPr>
      <dsp:spPr>
        <a:xfrm>
          <a:off x="1" y="386125"/>
          <a:ext cx="1627976" cy="917629"/>
        </a:xfrm>
        <a:prstGeom prst="roundRect">
          <a:avLst>
            <a:gd name="adj" fmla="val 10000"/>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b="1" kern="1200" smtClean="0">
              <a:latin typeface="Arial" panose="020B0604020202020204" pitchFamily="34" charset="0"/>
              <a:cs typeface="Arial" panose="020B0604020202020204" pitchFamily="34" charset="0"/>
            </a:rPr>
            <a:t>ITS asset management</a:t>
          </a:r>
          <a:endParaRPr lang="en-US" sz="1400" kern="1200" dirty="0">
            <a:latin typeface="Arial" panose="020B0604020202020204" pitchFamily="34" charset="0"/>
            <a:cs typeface="Arial" panose="020B0604020202020204" pitchFamily="34" charset="0"/>
          </a:endParaRPr>
        </a:p>
      </dsp:txBody>
      <dsp:txXfrm>
        <a:off x="26877" y="413001"/>
        <a:ext cx="1574224" cy="863877"/>
      </dsp:txXfrm>
    </dsp:sp>
    <dsp:sp modelId="{38DDC7AF-5A53-4BBD-BCDD-B35A2CCCBADA}">
      <dsp:nvSpPr>
        <dsp:cNvPr id="0" name=""/>
        <dsp:cNvSpPr/>
      </dsp:nvSpPr>
      <dsp:spPr>
        <a:xfrm>
          <a:off x="1801016" y="643070"/>
          <a:ext cx="366839" cy="403738"/>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chemeClr val="tx1">
                <a:lumMod val="95000"/>
                <a:lumOff val="5000"/>
              </a:schemeClr>
            </a:solidFill>
          </a:endParaRPr>
        </a:p>
      </dsp:txBody>
      <dsp:txXfrm>
        <a:off x="1801016" y="723818"/>
        <a:ext cx="256787" cy="242242"/>
      </dsp:txXfrm>
    </dsp:sp>
    <dsp:sp modelId="{9CBA48E5-4D1B-46AE-A3B8-384EA8782A6B}">
      <dsp:nvSpPr>
        <dsp:cNvPr id="0" name=""/>
        <dsp:cNvSpPr/>
      </dsp:nvSpPr>
      <dsp:spPr>
        <a:xfrm>
          <a:off x="2320129" y="386623"/>
          <a:ext cx="5019573" cy="916632"/>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US" sz="1400" b="0" kern="1200" smtClean="0">
              <a:solidFill>
                <a:schemeClr val="tx1">
                  <a:lumMod val="95000"/>
                  <a:lumOff val="5000"/>
                </a:schemeClr>
              </a:solidFill>
              <a:latin typeface="Arial" panose="020B0604020202020204" pitchFamily="34" charset="0"/>
              <a:ea typeface="+mn-ea"/>
              <a:cs typeface="Arial" panose="020B0604020202020204" pitchFamily="34" charset="0"/>
            </a:rPr>
            <a:t>Software license compliance continues to be an emerging risk area globally. Preventive and detective processes to monitor unauthorized software usage also need to be strengthened.</a:t>
          </a:r>
          <a:endParaRPr lang="en-US" sz="1400" b="0" i="0" u="none" kern="1200" dirty="0" smtClean="0">
            <a:solidFill>
              <a:schemeClr val="tx1">
                <a:lumMod val="95000"/>
                <a:lumOff val="5000"/>
              </a:schemeClr>
            </a:solidFill>
            <a:latin typeface="Arial" panose="020B0604020202020204" pitchFamily="34" charset="0"/>
            <a:cs typeface="Arial" panose="020B0604020202020204" pitchFamily="34" charset="0"/>
          </a:endParaRPr>
        </a:p>
      </dsp:txBody>
      <dsp:txXfrm>
        <a:off x="2346976" y="413470"/>
        <a:ext cx="4965879" cy="862938"/>
      </dsp:txXfrm>
    </dsp:sp>
    <dsp:sp modelId="{4A722A09-E1E8-41CE-A6DC-5758E67F7BF7}">
      <dsp:nvSpPr>
        <dsp:cNvPr id="0" name=""/>
        <dsp:cNvSpPr/>
      </dsp:nvSpPr>
      <dsp:spPr>
        <a:xfrm>
          <a:off x="7493784" y="643070"/>
          <a:ext cx="326652" cy="403738"/>
        </a:xfrm>
        <a:prstGeom prst="rightArrow">
          <a:avLst>
            <a:gd name="adj1" fmla="val 60000"/>
            <a:gd name="adj2" fmla="val 50000"/>
          </a:avLst>
        </a:prstGeom>
        <a:solidFill>
          <a:schemeClr val="accent1">
            <a:shade val="90000"/>
            <a:hueOff val="375112"/>
            <a:satOff val="-6927"/>
            <a:lumOff val="3212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chemeClr val="tx1">
                <a:lumMod val="95000"/>
                <a:lumOff val="5000"/>
              </a:schemeClr>
            </a:solidFill>
          </a:endParaRPr>
        </a:p>
      </dsp:txBody>
      <dsp:txXfrm>
        <a:off x="7493784" y="723818"/>
        <a:ext cx="228656" cy="242242"/>
      </dsp:txXfrm>
    </dsp:sp>
    <dsp:sp modelId="{254D97F0-47E3-415C-8FD0-981DB40B13B4}">
      <dsp:nvSpPr>
        <dsp:cNvPr id="0" name=""/>
        <dsp:cNvSpPr/>
      </dsp:nvSpPr>
      <dsp:spPr>
        <a:xfrm>
          <a:off x="7956029" y="386125"/>
          <a:ext cx="1627976" cy="917629"/>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GB" sz="1400" b="0" kern="1200" smtClean="0">
              <a:solidFill>
                <a:schemeClr val="tx1">
                  <a:lumMod val="95000"/>
                  <a:lumOff val="5000"/>
                </a:schemeClr>
              </a:solidFill>
              <a:latin typeface="Arial" panose="020B0604020202020204" pitchFamily="34" charset="0"/>
              <a:ea typeface="+mn-ea"/>
              <a:cs typeface="Arial" panose="020B0604020202020204" pitchFamily="34" charset="0"/>
            </a:rPr>
            <a:t>Software</a:t>
          </a:r>
          <a:r>
            <a:rPr lang="en-GB" sz="1400" b="0" kern="1200" baseline="0" smtClean="0">
              <a:solidFill>
                <a:schemeClr val="tx1">
                  <a:lumMod val="95000"/>
                  <a:lumOff val="5000"/>
                </a:schemeClr>
              </a:solidFill>
              <a:latin typeface="Arial" panose="020B0604020202020204" pitchFamily="34" charset="0"/>
              <a:ea typeface="+mn-ea"/>
              <a:cs typeface="Arial" panose="020B0604020202020204" pitchFamily="34" charset="0"/>
            </a:rPr>
            <a:t> asset management licensing</a:t>
          </a:r>
          <a:endParaRPr lang="en-US" sz="1400" kern="1200" dirty="0">
            <a:solidFill>
              <a:schemeClr val="tx1">
                <a:lumMod val="95000"/>
                <a:lumOff val="5000"/>
              </a:schemeClr>
            </a:solidFill>
            <a:latin typeface="Arial" panose="020B0604020202020204" pitchFamily="34" charset="0"/>
            <a:cs typeface="Arial" panose="020B0604020202020204" pitchFamily="34" charset="0"/>
          </a:endParaRPr>
        </a:p>
      </dsp:txBody>
      <dsp:txXfrm>
        <a:off x="7982905" y="413001"/>
        <a:ext cx="1574224" cy="8638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95FBBF-142B-4FD7-9B0E-EC9E2E44638E}">
      <dsp:nvSpPr>
        <dsp:cNvPr id="0" name=""/>
        <dsp:cNvSpPr/>
      </dsp:nvSpPr>
      <dsp:spPr>
        <a:xfrm>
          <a:off x="5542" y="384480"/>
          <a:ext cx="1775559" cy="1476585"/>
        </a:xfrm>
        <a:prstGeom prst="roundRect">
          <a:avLst>
            <a:gd name="adj" fmla="val 10000"/>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b="1" kern="1200" smtClean="0">
              <a:latin typeface="Arial" panose="020B0604020202020204" pitchFamily="34" charset="0"/>
              <a:cs typeface="Arial" panose="020B0604020202020204" pitchFamily="34" charset="0"/>
            </a:rPr>
            <a:t>Market pressures and post transition governance and oversight risk at the entity level</a:t>
          </a:r>
          <a:endParaRPr lang="en-US" sz="1400" kern="1200" dirty="0"/>
        </a:p>
      </dsp:txBody>
      <dsp:txXfrm>
        <a:off x="48790" y="427728"/>
        <a:ext cx="1689063" cy="1390089"/>
      </dsp:txXfrm>
    </dsp:sp>
    <dsp:sp modelId="{38DDC7AF-5A53-4BBD-BCDD-B35A2CCCBADA}">
      <dsp:nvSpPr>
        <dsp:cNvPr id="0" name=""/>
        <dsp:cNvSpPr/>
      </dsp:nvSpPr>
      <dsp:spPr>
        <a:xfrm>
          <a:off x="1947940" y="953338"/>
          <a:ext cx="353698" cy="338870"/>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solidFill>
              <a:schemeClr val="tx1">
                <a:lumMod val="95000"/>
                <a:lumOff val="5000"/>
              </a:schemeClr>
            </a:solidFill>
          </a:endParaRPr>
        </a:p>
      </dsp:txBody>
      <dsp:txXfrm>
        <a:off x="1947940" y="1021112"/>
        <a:ext cx="252037" cy="203322"/>
      </dsp:txXfrm>
    </dsp:sp>
    <dsp:sp modelId="{9CBA48E5-4D1B-46AE-A3B8-384EA8782A6B}">
      <dsp:nvSpPr>
        <dsp:cNvPr id="0" name=""/>
        <dsp:cNvSpPr/>
      </dsp:nvSpPr>
      <dsp:spPr>
        <a:xfrm>
          <a:off x="2448457" y="384480"/>
          <a:ext cx="4631199" cy="1476585"/>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US" sz="1400" b="0" kern="1200" dirty="0" smtClean="0">
              <a:solidFill>
                <a:srgbClr val="4E256F"/>
              </a:solidFill>
              <a:latin typeface="Arial" panose="020B0604020202020204" pitchFamily="34" charset="0"/>
              <a:ea typeface="+mn-ea"/>
              <a:cs typeface="Arial" panose="020B0604020202020204" pitchFamily="34" charset="0"/>
            </a:rPr>
            <a:t>Markets are facing increased pressure to deliver growth and profit targets </a:t>
          </a:r>
          <a:r>
            <a:rPr lang="en-GB" sz="1400" b="0" kern="1200" dirty="0" smtClean="0">
              <a:solidFill>
                <a:srgbClr val="4E256F"/>
              </a:solidFill>
              <a:latin typeface="Arial" panose="020B0604020202020204" pitchFamily="34" charset="0"/>
              <a:ea typeface="+mn-ea"/>
              <a:cs typeface="Arial" panose="020B0604020202020204" pitchFamily="34" charset="0"/>
            </a:rPr>
            <a:t>on account of legislative changes and economic volatility. The unprecedented change in business structure has also resulted in new people into new roles which increases the risk of business oversight responsibilities.</a:t>
          </a:r>
          <a:endParaRPr lang="en-US" sz="1400" kern="1200" dirty="0">
            <a:solidFill>
              <a:srgbClr val="4E256F"/>
            </a:solidFill>
          </a:endParaRPr>
        </a:p>
      </dsp:txBody>
      <dsp:txXfrm>
        <a:off x="2491705" y="427728"/>
        <a:ext cx="4544703" cy="1390089"/>
      </dsp:txXfrm>
    </dsp:sp>
    <dsp:sp modelId="{4A722A09-E1E8-41CE-A6DC-5758E67F7BF7}">
      <dsp:nvSpPr>
        <dsp:cNvPr id="0" name=""/>
        <dsp:cNvSpPr/>
      </dsp:nvSpPr>
      <dsp:spPr>
        <a:xfrm>
          <a:off x="7190446" y="953338"/>
          <a:ext cx="234872" cy="338870"/>
        </a:xfrm>
        <a:prstGeom prst="rightArrow">
          <a:avLst>
            <a:gd name="adj1" fmla="val 60000"/>
            <a:gd name="adj2" fmla="val 50000"/>
          </a:avLst>
        </a:prstGeom>
        <a:solidFill>
          <a:schemeClr val="accent1">
            <a:shade val="90000"/>
            <a:hueOff val="375112"/>
            <a:satOff val="-6927"/>
            <a:lumOff val="3212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solidFill>
              <a:schemeClr val="tx1">
                <a:lumMod val="95000"/>
                <a:lumOff val="5000"/>
              </a:schemeClr>
            </a:solidFill>
          </a:endParaRPr>
        </a:p>
      </dsp:txBody>
      <dsp:txXfrm>
        <a:off x="7190446" y="1021112"/>
        <a:ext cx="164410" cy="203322"/>
      </dsp:txXfrm>
    </dsp:sp>
    <dsp:sp modelId="{254D97F0-47E3-415C-8FD0-981DB40B13B4}">
      <dsp:nvSpPr>
        <dsp:cNvPr id="0" name=""/>
        <dsp:cNvSpPr/>
      </dsp:nvSpPr>
      <dsp:spPr>
        <a:xfrm>
          <a:off x="7522812" y="384480"/>
          <a:ext cx="1752521" cy="1476585"/>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GB" sz="1400" b="0" kern="1200" smtClean="0">
              <a:solidFill>
                <a:srgbClr val="4E256F"/>
              </a:solidFill>
              <a:latin typeface="Arial" panose="020B0604020202020204" pitchFamily="34" charset="0"/>
              <a:ea typeface="+mn-ea"/>
              <a:cs typeface="Arial" panose="020B0604020202020204" pitchFamily="34" charset="0"/>
            </a:rPr>
            <a:t>Plan to cash reviews</a:t>
          </a:r>
        </a:p>
        <a:p>
          <a:pPr lvl="0" algn="l" defTabSz="622300" rtl="0">
            <a:lnSpc>
              <a:spcPct val="90000"/>
            </a:lnSpc>
            <a:spcBef>
              <a:spcPct val="0"/>
            </a:spcBef>
            <a:spcAft>
              <a:spcPct val="35000"/>
            </a:spcAft>
          </a:pPr>
          <a:r>
            <a:rPr lang="en-GB" sz="1400" b="0" kern="1200" smtClean="0">
              <a:solidFill>
                <a:srgbClr val="4E256F"/>
              </a:solidFill>
              <a:latin typeface="Arial" panose="020B0604020202020204" pitchFamily="34" charset="0"/>
              <a:ea typeface="+mn-ea"/>
              <a:cs typeface="Arial" panose="020B0604020202020204" pitchFamily="34" charset="0"/>
            </a:rPr>
            <a:t>Post transition</a:t>
          </a:r>
          <a:r>
            <a:rPr lang="en-GB" sz="1400" b="0" kern="1200" baseline="0" smtClean="0">
              <a:solidFill>
                <a:srgbClr val="4E256F"/>
              </a:solidFill>
              <a:latin typeface="Arial" panose="020B0604020202020204" pitchFamily="34" charset="0"/>
              <a:ea typeface="+mn-ea"/>
              <a:cs typeface="Arial" panose="020B0604020202020204" pitchFamily="34" charset="0"/>
            </a:rPr>
            <a:t> governance and oversight reviews</a:t>
          </a:r>
          <a:endParaRPr lang="en-US" sz="1400" kern="1200" dirty="0">
            <a:solidFill>
              <a:srgbClr val="4E256F"/>
            </a:solidFill>
          </a:endParaRPr>
        </a:p>
      </dsp:txBody>
      <dsp:txXfrm>
        <a:off x="7566060" y="427728"/>
        <a:ext cx="1666025" cy="13900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95FBBF-142B-4FD7-9B0E-EC9E2E44638E}">
      <dsp:nvSpPr>
        <dsp:cNvPr id="0" name=""/>
        <dsp:cNvSpPr/>
      </dsp:nvSpPr>
      <dsp:spPr>
        <a:xfrm>
          <a:off x="0" y="383011"/>
          <a:ext cx="1902207" cy="1370134"/>
        </a:xfrm>
        <a:prstGeom prst="roundRect">
          <a:avLst>
            <a:gd name="adj" fmla="val 10000"/>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b="1" kern="1200" smtClean="0">
              <a:latin typeface="Arial" panose="020B0604020202020204" pitchFamily="34" charset="0"/>
              <a:cs typeface="Arial" panose="020B0604020202020204" pitchFamily="34" charset="0"/>
            </a:rPr>
            <a:t>Complex accounting standards and revisions to corporate policies </a:t>
          </a:r>
          <a:endParaRPr lang="en-US" sz="1400" kern="1200" dirty="0">
            <a:latin typeface="Arial" panose="020B0604020202020204" pitchFamily="34" charset="0"/>
            <a:cs typeface="Arial" panose="020B0604020202020204" pitchFamily="34" charset="0"/>
          </a:endParaRPr>
        </a:p>
      </dsp:txBody>
      <dsp:txXfrm>
        <a:off x="40130" y="423141"/>
        <a:ext cx="1821947" cy="1289874"/>
      </dsp:txXfrm>
    </dsp:sp>
    <dsp:sp modelId="{38DDC7AF-5A53-4BBD-BCDD-B35A2CCCBADA}">
      <dsp:nvSpPr>
        <dsp:cNvPr id="0" name=""/>
        <dsp:cNvSpPr/>
      </dsp:nvSpPr>
      <dsp:spPr>
        <a:xfrm rot="21589748">
          <a:off x="2052783" y="888429"/>
          <a:ext cx="319225" cy="351774"/>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solidFill>
              <a:schemeClr val="tx1">
                <a:lumMod val="95000"/>
                <a:lumOff val="5000"/>
              </a:schemeClr>
            </a:solidFill>
          </a:endParaRPr>
        </a:p>
      </dsp:txBody>
      <dsp:txXfrm>
        <a:off x="2052783" y="958927"/>
        <a:ext cx="223458" cy="211064"/>
      </dsp:txXfrm>
    </dsp:sp>
    <dsp:sp modelId="{9CBA48E5-4D1B-46AE-A3B8-384EA8782A6B}">
      <dsp:nvSpPr>
        <dsp:cNvPr id="0" name=""/>
        <dsp:cNvSpPr/>
      </dsp:nvSpPr>
      <dsp:spPr>
        <a:xfrm>
          <a:off x="2504517" y="372602"/>
          <a:ext cx="4373523" cy="1368645"/>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b="0" i="0" u="none" kern="1200" smtClean="0">
              <a:solidFill>
                <a:srgbClr val="4E256F"/>
              </a:solidFill>
              <a:latin typeface="Arial" panose="020B0604020202020204" pitchFamily="34" charset="0"/>
              <a:cs typeface="Arial" panose="020B0604020202020204" pitchFamily="34" charset="0"/>
            </a:rPr>
            <a:t>External accounting standards are being updated and will have an impact on policies and controls in future periods. Internally, there is a global project to review and revamp all functional policies.</a:t>
          </a:r>
          <a:endParaRPr lang="en-US" sz="1400" b="0" i="0" u="none" kern="1200" dirty="0" smtClean="0">
            <a:solidFill>
              <a:srgbClr val="4E256F"/>
            </a:solidFill>
            <a:latin typeface="Arial" panose="020B0604020202020204" pitchFamily="34" charset="0"/>
            <a:cs typeface="Arial" panose="020B0604020202020204" pitchFamily="34" charset="0"/>
          </a:endParaRPr>
        </a:p>
      </dsp:txBody>
      <dsp:txXfrm>
        <a:off x="2544603" y="412688"/>
        <a:ext cx="4293351" cy="1288473"/>
      </dsp:txXfrm>
    </dsp:sp>
    <dsp:sp modelId="{4A722A09-E1E8-41CE-A6DC-5758E67F7BF7}">
      <dsp:nvSpPr>
        <dsp:cNvPr id="0" name=""/>
        <dsp:cNvSpPr/>
      </dsp:nvSpPr>
      <dsp:spPr>
        <a:xfrm>
          <a:off x="7141763" y="881037"/>
          <a:ext cx="287024" cy="351774"/>
        </a:xfrm>
        <a:prstGeom prst="rightArrow">
          <a:avLst>
            <a:gd name="adj1" fmla="val 60000"/>
            <a:gd name="adj2" fmla="val 50000"/>
          </a:avLst>
        </a:prstGeom>
        <a:solidFill>
          <a:schemeClr val="accent1">
            <a:shade val="90000"/>
            <a:hueOff val="375112"/>
            <a:satOff val="-6927"/>
            <a:lumOff val="3212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solidFill>
              <a:schemeClr val="tx1">
                <a:lumMod val="95000"/>
                <a:lumOff val="5000"/>
              </a:schemeClr>
            </a:solidFill>
          </a:endParaRPr>
        </a:p>
      </dsp:txBody>
      <dsp:txXfrm>
        <a:off x="7141763" y="951392"/>
        <a:ext cx="200917" cy="211064"/>
      </dsp:txXfrm>
    </dsp:sp>
    <dsp:sp modelId="{254D97F0-47E3-415C-8FD0-981DB40B13B4}">
      <dsp:nvSpPr>
        <dsp:cNvPr id="0" name=""/>
        <dsp:cNvSpPr/>
      </dsp:nvSpPr>
      <dsp:spPr>
        <a:xfrm>
          <a:off x="7419595" y="371857"/>
          <a:ext cx="1855738" cy="1370134"/>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GB" sz="1400" b="0" kern="1200" dirty="0" smtClean="0">
              <a:solidFill>
                <a:srgbClr val="4E256F"/>
              </a:solidFill>
              <a:latin typeface="Arial" panose="020B0604020202020204" pitchFamily="34" charset="0"/>
              <a:ea typeface="+mn-ea"/>
              <a:cs typeface="Arial" panose="020B0604020202020204" pitchFamily="34" charset="0"/>
            </a:rPr>
            <a:t>A. Lease Accounting readiness</a:t>
          </a:r>
        </a:p>
        <a:p>
          <a:pPr lvl="0" algn="l" defTabSz="622300" rtl="0">
            <a:lnSpc>
              <a:spcPct val="90000"/>
            </a:lnSpc>
            <a:spcBef>
              <a:spcPct val="0"/>
            </a:spcBef>
            <a:spcAft>
              <a:spcPct val="35000"/>
            </a:spcAft>
          </a:pPr>
          <a:r>
            <a:rPr lang="en-US" sz="1400" b="0" kern="1200" noProof="0" dirty="0" smtClean="0">
              <a:solidFill>
                <a:srgbClr val="4E256F"/>
              </a:solidFill>
              <a:latin typeface="Arial" panose="020B0604020202020204" pitchFamily="34" charset="0"/>
              <a:ea typeface="+mn-ea"/>
              <a:cs typeface="Arial" panose="020B0604020202020204" pitchFamily="34" charset="0"/>
            </a:rPr>
            <a:t>B. Revenue &amp; returns process</a:t>
          </a:r>
        </a:p>
        <a:p>
          <a:pPr lvl="0" algn="l" defTabSz="622300" rtl="0">
            <a:lnSpc>
              <a:spcPct val="90000"/>
            </a:lnSpc>
            <a:spcBef>
              <a:spcPct val="0"/>
            </a:spcBef>
            <a:spcAft>
              <a:spcPct val="35000"/>
            </a:spcAft>
          </a:pPr>
          <a:r>
            <a:rPr lang="en-US" sz="1400" b="0" kern="1200" noProof="0" dirty="0" smtClean="0">
              <a:solidFill>
                <a:srgbClr val="4E256F"/>
              </a:solidFill>
              <a:latin typeface="Arial" panose="020B0604020202020204" pitchFamily="34" charset="0"/>
              <a:ea typeface="+mn-ea"/>
              <a:cs typeface="Arial" panose="020B0604020202020204" pitchFamily="34" charset="0"/>
            </a:rPr>
            <a:t>C. New Policies and procedures</a:t>
          </a:r>
          <a:r>
            <a:rPr lang="en-US" sz="1400" b="0" kern="1200" baseline="0" noProof="0" dirty="0" smtClean="0">
              <a:solidFill>
                <a:srgbClr val="4E256F"/>
              </a:solidFill>
              <a:latin typeface="Arial" panose="020B0604020202020204" pitchFamily="34" charset="0"/>
              <a:ea typeface="+mn-ea"/>
              <a:cs typeface="Arial" panose="020B0604020202020204" pitchFamily="34" charset="0"/>
            </a:rPr>
            <a:t> </a:t>
          </a:r>
          <a:r>
            <a:rPr lang="en-US" sz="1400" b="0" kern="1200" baseline="0" noProof="0" dirty="0" err="1" smtClean="0">
              <a:solidFill>
                <a:srgbClr val="4E256F"/>
              </a:solidFill>
              <a:latin typeface="Arial" panose="020B0604020202020204" pitchFamily="34" charset="0"/>
              <a:ea typeface="+mn-ea"/>
              <a:cs typeface="Arial" panose="020B0604020202020204" pitchFamily="34" charset="0"/>
            </a:rPr>
            <a:t>impl</a:t>
          </a:r>
          <a:endParaRPr lang="en-US" sz="1400" kern="1200" dirty="0">
            <a:solidFill>
              <a:srgbClr val="4E256F"/>
            </a:solidFill>
            <a:latin typeface="Arial" panose="020B0604020202020204" pitchFamily="34" charset="0"/>
            <a:cs typeface="Arial" panose="020B0604020202020204" pitchFamily="34" charset="0"/>
          </a:endParaRPr>
        </a:p>
      </dsp:txBody>
      <dsp:txXfrm>
        <a:off x="7459725" y="411987"/>
        <a:ext cx="1775478" cy="128987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95FBBF-142B-4FD7-9B0E-EC9E2E44638E}">
      <dsp:nvSpPr>
        <dsp:cNvPr id="0" name=""/>
        <dsp:cNvSpPr/>
      </dsp:nvSpPr>
      <dsp:spPr>
        <a:xfrm>
          <a:off x="4860" y="0"/>
          <a:ext cx="1862386" cy="1581294"/>
        </a:xfrm>
        <a:prstGeom prst="roundRect">
          <a:avLst>
            <a:gd name="adj" fmla="val 10000"/>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b="1" kern="1200" dirty="0" smtClean="0">
              <a:latin typeface="Arial" panose="020B0604020202020204" pitchFamily="34" charset="0"/>
              <a:cs typeface="Arial" panose="020B0604020202020204" pitchFamily="34" charset="0"/>
            </a:rPr>
            <a:t>Significant supply chain reconfiguration and effectiveness of operations within the integrated supply chain</a:t>
          </a:r>
          <a:endParaRPr lang="en-US" sz="1400" kern="1200" dirty="0"/>
        </a:p>
      </dsp:txBody>
      <dsp:txXfrm>
        <a:off x="51175" y="46315"/>
        <a:ext cx="1769756" cy="1488664"/>
      </dsp:txXfrm>
    </dsp:sp>
    <dsp:sp modelId="{38DDC7AF-5A53-4BBD-BCDD-B35A2CCCBADA}">
      <dsp:nvSpPr>
        <dsp:cNvPr id="0" name=""/>
        <dsp:cNvSpPr/>
      </dsp:nvSpPr>
      <dsp:spPr>
        <a:xfrm>
          <a:off x="2015619" y="601691"/>
          <a:ext cx="314550" cy="377911"/>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solidFill>
              <a:schemeClr val="tx1">
                <a:lumMod val="95000"/>
                <a:lumOff val="5000"/>
              </a:schemeClr>
            </a:solidFill>
          </a:endParaRPr>
        </a:p>
      </dsp:txBody>
      <dsp:txXfrm>
        <a:off x="2015619" y="677273"/>
        <a:ext cx="220185" cy="226747"/>
      </dsp:txXfrm>
    </dsp:sp>
    <dsp:sp modelId="{9CBA48E5-4D1B-46AE-A3B8-384EA8782A6B}">
      <dsp:nvSpPr>
        <dsp:cNvPr id="0" name=""/>
        <dsp:cNvSpPr/>
      </dsp:nvSpPr>
      <dsp:spPr>
        <a:xfrm>
          <a:off x="2460738" y="0"/>
          <a:ext cx="4561769" cy="1581294"/>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US" sz="1400" b="0" kern="1200" dirty="0" smtClean="0">
              <a:solidFill>
                <a:srgbClr val="4E256F"/>
              </a:solidFill>
              <a:latin typeface="Arial" panose="020B0604020202020204" pitchFamily="34" charset="0"/>
              <a:ea typeface="+mn-ea"/>
              <a:cs typeface="Arial" panose="020B0604020202020204" pitchFamily="34" charset="0"/>
            </a:rPr>
            <a:t>Successful delivery of supply chain reconfiguration projects is critical to ongoing earnings growth. In addition, the effectiveness of operations at material plant and distribution locations is critical to our business.</a:t>
          </a:r>
          <a:endParaRPr lang="en-US" sz="1400" kern="1200" dirty="0">
            <a:solidFill>
              <a:srgbClr val="4E256F"/>
            </a:solidFill>
          </a:endParaRPr>
        </a:p>
      </dsp:txBody>
      <dsp:txXfrm>
        <a:off x="2507053" y="46315"/>
        <a:ext cx="4469139" cy="1488664"/>
      </dsp:txXfrm>
    </dsp:sp>
    <dsp:sp modelId="{4A722A09-E1E8-41CE-A6DC-5758E67F7BF7}">
      <dsp:nvSpPr>
        <dsp:cNvPr id="0" name=""/>
        <dsp:cNvSpPr/>
      </dsp:nvSpPr>
      <dsp:spPr>
        <a:xfrm>
          <a:off x="7147060" y="601691"/>
          <a:ext cx="264050" cy="377911"/>
        </a:xfrm>
        <a:prstGeom prst="rightArrow">
          <a:avLst>
            <a:gd name="adj1" fmla="val 60000"/>
            <a:gd name="adj2" fmla="val 50000"/>
          </a:avLst>
        </a:prstGeom>
        <a:solidFill>
          <a:schemeClr val="accent1">
            <a:shade val="90000"/>
            <a:hueOff val="375112"/>
            <a:satOff val="-6927"/>
            <a:lumOff val="3212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en-US" sz="1600" kern="1200">
            <a:solidFill>
              <a:schemeClr val="tx1">
                <a:lumMod val="95000"/>
                <a:lumOff val="5000"/>
              </a:schemeClr>
            </a:solidFill>
          </a:endParaRPr>
        </a:p>
      </dsp:txBody>
      <dsp:txXfrm>
        <a:off x="7147060" y="677273"/>
        <a:ext cx="184835" cy="226747"/>
      </dsp:txXfrm>
    </dsp:sp>
    <dsp:sp modelId="{254D97F0-47E3-415C-8FD0-981DB40B13B4}">
      <dsp:nvSpPr>
        <dsp:cNvPr id="0" name=""/>
        <dsp:cNvSpPr/>
      </dsp:nvSpPr>
      <dsp:spPr>
        <a:xfrm>
          <a:off x="7520716" y="0"/>
          <a:ext cx="1742140" cy="1581294"/>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US" sz="1400" b="0" kern="1200" smtClean="0">
              <a:solidFill>
                <a:srgbClr val="4E256F"/>
              </a:solidFill>
              <a:latin typeface="Arial" panose="020B0604020202020204" pitchFamily="34" charset="0"/>
              <a:ea typeface="+mn-ea"/>
              <a:cs typeface="Arial" panose="020B0604020202020204" pitchFamily="34" charset="0"/>
            </a:rPr>
            <a:t>A. Supply Chain Reinvention</a:t>
          </a:r>
        </a:p>
        <a:p>
          <a:pPr lvl="0" algn="l" defTabSz="622300" rtl="0">
            <a:lnSpc>
              <a:spcPct val="90000"/>
            </a:lnSpc>
            <a:spcBef>
              <a:spcPct val="0"/>
            </a:spcBef>
            <a:spcAft>
              <a:spcPct val="35000"/>
            </a:spcAft>
          </a:pPr>
          <a:r>
            <a:rPr lang="en-US" sz="1400" b="0" kern="1200" smtClean="0">
              <a:solidFill>
                <a:srgbClr val="4E256F"/>
              </a:solidFill>
              <a:latin typeface="Arial" panose="020B0604020202020204" pitchFamily="34" charset="0"/>
              <a:ea typeface="+mn-ea"/>
              <a:cs typeface="Arial" panose="020B0604020202020204" pitchFamily="34" charset="0"/>
            </a:rPr>
            <a:t>B. MTI</a:t>
          </a:r>
        </a:p>
        <a:p>
          <a:pPr lvl="0" algn="l" defTabSz="622300" rtl="0">
            <a:lnSpc>
              <a:spcPct val="90000"/>
            </a:lnSpc>
            <a:spcBef>
              <a:spcPct val="0"/>
            </a:spcBef>
            <a:spcAft>
              <a:spcPct val="35000"/>
            </a:spcAft>
          </a:pPr>
          <a:r>
            <a:rPr lang="en-US" sz="1400" b="0" kern="1200" smtClean="0">
              <a:solidFill>
                <a:srgbClr val="4E256F"/>
              </a:solidFill>
              <a:latin typeface="Arial" panose="020B0604020202020204" pitchFamily="34" charset="0"/>
              <a:ea typeface="+mn-ea"/>
              <a:cs typeface="Arial" panose="020B0604020202020204" pitchFamily="34" charset="0"/>
            </a:rPr>
            <a:t>C. Distribution</a:t>
          </a:r>
          <a:r>
            <a:rPr lang="en-US" sz="1400" b="0" kern="1200" baseline="0" smtClean="0">
              <a:solidFill>
                <a:srgbClr val="4E256F"/>
              </a:solidFill>
              <a:latin typeface="Arial" panose="020B0604020202020204" pitchFamily="34" charset="0"/>
              <a:ea typeface="+mn-ea"/>
              <a:cs typeface="Arial" panose="020B0604020202020204" pitchFamily="34" charset="0"/>
            </a:rPr>
            <a:t> and Warehousing</a:t>
          </a:r>
          <a:endParaRPr lang="en-US" sz="1400" kern="1200" dirty="0">
            <a:solidFill>
              <a:srgbClr val="4E256F"/>
            </a:solidFill>
          </a:endParaRPr>
        </a:p>
      </dsp:txBody>
      <dsp:txXfrm>
        <a:off x="7567031" y="46315"/>
        <a:ext cx="1649510" cy="148866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95FBBF-142B-4FD7-9B0E-EC9E2E44638E}">
      <dsp:nvSpPr>
        <dsp:cNvPr id="0" name=""/>
        <dsp:cNvSpPr/>
      </dsp:nvSpPr>
      <dsp:spPr>
        <a:xfrm>
          <a:off x="6017" y="0"/>
          <a:ext cx="1835477" cy="1379412"/>
        </a:xfrm>
        <a:prstGeom prst="roundRect">
          <a:avLst>
            <a:gd name="adj" fmla="val 10000"/>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b="1" kern="1200" dirty="0" smtClean="0">
              <a:latin typeface="Arial" panose="020B0604020202020204" pitchFamily="34" charset="0"/>
              <a:cs typeface="Arial" panose="020B0604020202020204" pitchFamily="34" charset="0"/>
            </a:rPr>
            <a:t>Market pressures and post transition governance and oversight risk at the entity level</a:t>
          </a:r>
          <a:endParaRPr lang="en-US" sz="1400" kern="1200" dirty="0"/>
        </a:p>
      </dsp:txBody>
      <dsp:txXfrm>
        <a:off x="46419" y="40402"/>
        <a:ext cx="1754673" cy="1298608"/>
      </dsp:txXfrm>
    </dsp:sp>
    <dsp:sp modelId="{38DDC7AF-5A53-4BBD-BCDD-B35A2CCCBADA}">
      <dsp:nvSpPr>
        <dsp:cNvPr id="0" name=""/>
        <dsp:cNvSpPr/>
      </dsp:nvSpPr>
      <dsp:spPr>
        <a:xfrm>
          <a:off x="2025042" y="462106"/>
          <a:ext cx="389121" cy="455198"/>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a:solidFill>
              <a:schemeClr val="tx1">
                <a:lumMod val="95000"/>
                <a:lumOff val="5000"/>
              </a:schemeClr>
            </a:solidFill>
          </a:endParaRPr>
        </a:p>
      </dsp:txBody>
      <dsp:txXfrm>
        <a:off x="2025042" y="553146"/>
        <a:ext cx="272385" cy="273118"/>
      </dsp:txXfrm>
    </dsp:sp>
    <dsp:sp modelId="{9CBA48E5-4D1B-46AE-A3B8-384EA8782A6B}">
      <dsp:nvSpPr>
        <dsp:cNvPr id="0" name=""/>
        <dsp:cNvSpPr/>
      </dsp:nvSpPr>
      <dsp:spPr>
        <a:xfrm>
          <a:off x="2575685" y="0"/>
          <a:ext cx="4243715" cy="1379412"/>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US" sz="1400" b="0" kern="1200" dirty="0" smtClean="0">
              <a:solidFill>
                <a:schemeClr val="tx1">
                  <a:lumMod val="95000"/>
                  <a:lumOff val="5000"/>
                </a:schemeClr>
              </a:solidFill>
              <a:latin typeface="Arial" panose="020B0604020202020204" pitchFamily="34" charset="0"/>
              <a:ea typeface="+mn-ea"/>
              <a:cs typeface="Arial" panose="020B0604020202020204" pitchFamily="34" charset="0"/>
            </a:rPr>
            <a:t>Markets are facing increased pressure to deliver growth and profit targets </a:t>
          </a:r>
          <a:r>
            <a:rPr lang="en-GB" sz="1400" b="0" kern="1200" dirty="0" smtClean="0">
              <a:solidFill>
                <a:schemeClr val="tx1">
                  <a:lumMod val="95000"/>
                  <a:lumOff val="5000"/>
                </a:schemeClr>
              </a:solidFill>
              <a:latin typeface="Arial" panose="020B0604020202020204" pitchFamily="34" charset="0"/>
              <a:ea typeface="+mn-ea"/>
              <a:cs typeface="Arial" panose="020B0604020202020204" pitchFamily="34" charset="0"/>
            </a:rPr>
            <a:t>on account of legislative changes and economic volatility. The unprecedented change in business structure has also resulted in new people into new roles which increases the risk of business oversight responsibilities.</a:t>
          </a:r>
          <a:endParaRPr lang="en-US" sz="1400" kern="1200" dirty="0">
            <a:solidFill>
              <a:schemeClr val="tx1">
                <a:lumMod val="95000"/>
                <a:lumOff val="5000"/>
              </a:schemeClr>
            </a:solidFill>
          </a:endParaRPr>
        </a:p>
      </dsp:txBody>
      <dsp:txXfrm>
        <a:off x="2616087" y="40402"/>
        <a:ext cx="4162911" cy="1298608"/>
      </dsp:txXfrm>
    </dsp:sp>
    <dsp:sp modelId="{4A722A09-E1E8-41CE-A6DC-5758E67F7BF7}">
      <dsp:nvSpPr>
        <dsp:cNvPr id="0" name=""/>
        <dsp:cNvSpPr/>
      </dsp:nvSpPr>
      <dsp:spPr>
        <a:xfrm>
          <a:off x="7002948" y="462106"/>
          <a:ext cx="389121" cy="455198"/>
        </a:xfrm>
        <a:prstGeom prst="rightArrow">
          <a:avLst>
            <a:gd name="adj1" fmla="val 60000"/>
            <a:gd name="adj2" fmla="val 50000"/>
          </a:avLst>
        </a:prstGeom>
        <a:solidFill>
          <a:schemeClr val="accent1">
            <a:shade val="90000"/>
            <a:hueOff val="375112"/>
            <a:satOff val="-6927"/>
            <a:lumOff val="3212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a:solidFill>
              <a:schemeClr val="tx1">
                <a:lumMod val="95000"/>
                <a:lumOff val="5000"/>
              </a:schemeClr>
            </a:solidFill>
          </a:endParaRPr>
        </a:p>
      </dsp:txBody>
      <dsp:txXfrm>
        <a:off x="7002948" y="553146"/>
        <a:ext cx="272385" cy="273118"/>
      </dsp:txXfrm>
    </dsp:sp>
    <dsp:sp modelId="{254D97F0-47E3-415C-8FD0-981DB40B13B4}">
      <dsp:nvSpPr>
        <dsp:cNvPr id="0" name=""/>
        <dsp:cNvSpPr/>
      </dsp:nvSpPr>
      <dsp:spPr>
        <a:xfrm>
          <a:off x="7553591" y="0"/>
          <a:ext cx="1835477" cy="1379412"/>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GB" sz="1400" b="0" kern="1200" smtClean="0">
              <a:solidFill>
                <a:schemeClr val="tx1">
                  <a:lumMod val="95000"/>
                  <a:lumOff val="5000"/>
                </a:schemeClr>
              </a:solidFill>
              <a:latin typeface="Arial" panose="020B0604020202020204" pitchFamily="34" charset="0"/>
              <a:ea typeface="+mn-ea"/>
              <a:cs typeface="Arial" panose="020B0604020202020204" pitchFamily="34" charset="0"/>
            </a:rPr>
            <a:t>Plan to cash reviews</a:t>
          </a:r>
        </a:p>
        <a:p>
          <a:pPr lvl="0" algn="l" defTabSz="622300" rtl="0">
            <a:lnSpc>
              <a:spcPct val="90000"/>
            </a:lnSpc>
            <a:spcBef>
              <a:spcPct val="0"/>
            </a:spcBef>
            <a:spcAft>
              <a:spcPct val="35000"/>
            </a:spcAft>
          </a:pPr>
          <a:r>
            <a:rPr lang="en-GB" sz="1400" b="0" kern="1200" smtClean="0">
              <a:solidFill>
                <a:schemeClr val="tx1">
                  <a:lumMod val="95000"/>
                  <a:lumOff val="5000"/>
                </a:schemeClr>
              </a:solidFill>
              <a:latin typeface="Arial" panose="020B0604020202020204" pitchFamily="34" charset="0"/>
              <a:ea typeface="+mn-ea"/>
              <a:cs typeface="Arial" panose="020B0604020202020204" pitchFamily="34" charset="0"/>
            </a:rPr>
            <a:t>Post transition</a:t>
          </a:r>
          <a:r>
            <a:rPr lang="en-GB" sz="1400" b="0" kern="1200" baseline="0" smtClean="0">
              <a:solidFill>
                <a:schemeClr val="tx1">
                  <a:lumMod val="95000"/>
                  <a:lumOff val="5000"/>
                </a:schemeClr>
              </a:solidFill>
              <a:latin typeface="Arial" panose="020B0604020202020204" pitchFamily="34" charset="0"/>
              <a:ea typeface="+mn-ea"/>
              <a:cs typeface="Arial" panose="020B0604020202020204" pitchFamily="34" charset="0"/>
            </a:rPr>
            <a:t> governance and oversight reviews</a:t>
          </a:r>
          <a:endParaRPr lang="en-US" sz="1400" kern="1200" dirty="0">
            <a:solidFill>
              <a:schemeClr val="tx1">
                <a:lumMod val="95000"/>
                <a:lumOff val="5000"/>
              </a:schemeClr>
            </a:solidFill>
          </a:endParaRPr>
        </a:p>
      </dsp:txBody>
      <dsp:txXfrm>
        <a:off x="7593993" y="40402"/>
        <a:ext cx="1754673" cy="129860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95FBBF-142B-4FD7-9B0E-EC9E2E44638E}">
      <dsp:nvSpPr>
        <dsp:cNvPr id="0" name=""/>
        <dsp:cNvSpPr/>
      </dsp:nvSpPr>
      <dsp:spPr>
        <a:xfrm>
          <a:off x="8917" y="286570"/>
          <a:ext cx="1819436" cy="1540708"/>
        </a:xfrm>
        <a:prstGeom prst="roundRect">
          <a:avLst>
            <a:gd name="adj" fmla="val 10000"/>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US" sz="1400" b="1" kern="1200" dirty="0" smtClean="0">
              <a:latin typeface="Arial" panose="020B0604020202020204" pitchFamily="34" charset="0"/>
              <a:cs typeface="Arial" panose="020B0604020202020204" pitchFamily="34" charset="0"/>
            </a:rPr>
            <a:t>Regulatory and fraud considerations in relation to sites residing in high risk markets</a:t>
          </a:r>
          <a:endParaRPr lang="en-US" sz="1400" kern="1200" dirty="0">
            <a:latin typeface="Arial" panose="020B0604020202020204" pitchFamily="34" charset="0"/>
            <a:cs typeface="Arial" panose="020B0604020202020204" pitchFamily="34" charset="0"/>
          </a:endParaRPr>
        </a:p>
      </dsp:txBody>
      <dsp:txXfrm>
        <a:off x="54043" y="331696"/>
        <a:ext cx="1729184" cy="1450456"/>
      </dsp:txXfrm>
    </dsp:sp>
    <dsp:sp modelId="{38DDC7AF-5A53-4BBD-BCDD-B35A2CCCBADA}">
      <dsp:nvSpPr>
        <dsp:cNvPr id="0" name=""/>
        <dsp:cNvSpPr/>
      </dsp:nvSpPr>
      <dsp:spPr>
        <a:xfrm>
          <a:off x="2020039" y="831314"/>
          <a:ext cx="406372" cy="451220"/>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a:solidFill>
              <a:schemeClr val="tx1">
                <a:lumMod val="95000"/>
                <a:lumOff val="5000"/>
              </a:schemeClr>
            </a:solidFill>
          </a:endParaRPr>
        </a:p>
      </dsp:txBody>
      <dsp:txXfrm>
        <a:off x="2020039" y="921558"/>
        <a:ext cx="284460" cy="270732"/>
      </dsp:txXfrm>
    </dsp:sp>
    <dsp:sp modelId="{9CBA48E5-4D1B-46AE-A3B8-384EA8782A6B}">
      <dsp:nvSpPr>
        <dsp:cNvPr id="0" name=""/>
        <dsp:cNvSpPr/>
      </dsp:nvSpPr>
      <dsp:spPr>
        <a:xfrm>
          <a:off x="2595094" y="287407"/>
          <a:ext cx="4282827" cy="1539034"/>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US" sz="1400" b="0" kern="1200" dirty="0" smtClean="0">
              <a:solidFill>
                <a:schemeClr val="tx1">
                  <a:lumMod val="95000"/>
                  <a:lumOff val="5000"/>
                </a:schemeClr>
              </a:solidFill>
              <a:latin typeface="Arial" panose="020B0604020202020204" pitchFamily="34" charset="0"/>
              <a:ea typeface="+mn-ea"/>
              <a:cs typeface="Arial" panose="020B0604020202020204" pitchFamily="34" charset="0"/>
            </a:rPr>
            <a:t>Today, organizations operates in a diverse set of countries around the world and is subject to a variety of laws and regulations related to customs, import/export, trade, anti-bribery, data privacy, among others requirements. </a:t>
          </a:r>
          <a:endParaRPr lang="en-US" sz="1400" b="0" i="0" u="none" kern="1200" dirty="0" smtClean="0">
            <a:solidFill>
              <a:schemeClr val="tx1">
                <a:lumMod val="95000"/>
                <a:lumOff val="5000"/>
              </a:schemeClr>
            </a:solidFill>
            <a:latin typeface="Arial" panose="020B0604020202020204" pitchFamily="34" charset="0"/>
            <a:cs typeface="Arial" panose="020B0604020202020204" pitchFamily="34" charset="0"/>
          </a:endParaRPr>
        </a:p>
      </dsp:txBody>
      <dsp:txXfrm>
        <a:off x="2640171" y="332484"/>
        <a:ext cx="4192673" cy="1448880"/>
      </dsp:txXfrm>
    </dsp:sp>
    <dsp:sp modelId="{4A722A09-E1E8-41CE-A6DC-5758E67F7BF7}">
      <dsp:nvSpPr>
        <dsp:cNvPr id="0" name=""/>
        <dsp:cNvSpPr/>
      </dsp:nvSpPr>
      <dsp:spPr>
        <a:xfrm>
          <a:off x="7050123" y="831314"/>
          <a:ext cx="365069" cy="451220"/>
        </a:xfrm>
        <a:prstGeom prst="rightArrow">
          <a:avLst>
            <a:gd name="adj1" fmla="val 60000"/>
            <a:gd name="adj2" fmla="val 50000"/>
          </a:avLst>
        </a:prstGeom>
        <a:solidFill>
          <a:schemeClr val="accent1">
            <a:shade val="90000"/>
            <a:hueOff val="375112"/>
            <a:satOff val="-6927"/>
            <a:lumOff val="3212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a:solidFill>
              <a:schemeClr val="tx1">
                <a:lumMod val="95000"/>
                <a:lumOff val="5000"/>
              </a:schemeClr>
            </a:solidFill>
          </a:endParaRPr>
        </a:p>
      </dsp:txBody>
      <dsp:txXfrm>
        <a:off x="7050123" y="921558"/>
        <a:ext cx="255548" cy="270732"/>
      </dsp:txXfrm>
    </dsp:sp>
    <dsp:sp modelId="{254D97F0-47E3-415C-8FD0-981DB40B13B4}">
      <dsp:nvSpPr>
        <dsp:cNvPr id="0" name=""/>
        <dsp:cNvSpPr/>
      </dsp:nvSpPr>
      <dsp:spPr>
        <a:xfrm>
          <a:off x="7566731" y="286570"/>
          <a:ext cx="1819436" cy="1540708"/>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US" sz="1400" b="0" kern="1200" smtClean="0">
              <a:solidFill>
                <a:schemeClr val="tx1">
                  <a:lumMod val="95000"/>
                  <a:lumOff val="5000"/>
                </a:schemeClr>
              </a:solidFill>
              <a:latin typeface="Arial" panose="020B0604020202020204" pitchFamily="34" charset="0"/>
              <a:ea typeface="+mn-ea"/>
              <a:cs typeface="Arial" panose="020B0604020202020204" pitchFamily="34" charset="0"/>
            </a:rPr>
            <a:t>A. Anti-Corruption</a:t>
          </a:r>
          <a:r>
            <a:rPr lang="en-US" sz="1400" b="0" kern="1200" baseline="0" smtClean="0">
              <a:solidFill>
                <a:schemeClr val="tx1">
                  <a:lumMod val="95000"/>
                  <a:lumOff val="5000"/>
                </a:schemeClr>
              </a:solidFill>
              <a:latin typeface="Arial" panose="020B0604020202020204" pitchFamily="34" charset="0"/>
              <a:ea typeface="+mn-ea"/>
              <a:cs typeface="Arial" panose="020B0604020202020204" pitchFamily="34" charset="0"/>
            </a:rPr>
            <a:t> and Anti-bribery reviews – high risk markets</a:t>
          </a:r>
        </a:p>
        <a:p>
          <a:pPr lvl="0" algn="l" defTabSz="622300" rtl="0">
            <a:lnSpc>
              <a:spcPct val="90000"/>
            </a:lnSpc>
            <a:spcBef>
              <a:spcPct val="0"/>
            </a:spcBef>
            <a:spcAft>
              <a:spcPct val="35000"/>
            </a:spcAft>
          </a:pPr>
          <a:r>
            <a:rPr lang="en-US" sz="1400" b="0" kern="1200" baseline="0" smtClean="0">
              <a:solidFill>
                <a:schemeClr val="tx1">
                  <a:lumMod val="95000"/>
                  <a:lumOff val="5000"/>
                </a:schemeClr>
              </a:solidFill>
              <a:latin typeface="Arial" panose="020B0604020202020204" pitchFamily="34" charset="0"/>
              <a:ea typeface="+mn-ea"/>
              <a:cs typeface="Arial" panose="020B0604020202020204" pitchFamily="34" charset="0"/>
            </a:rPr>
            <a:t>B. Brexit readiness</a:t>
          </a:r>
        </a:p>
        <a:p>
          <a:pPr lvl="0" algn="l" defTabSz="622300" rtl="0">
            <a:lnSpc>
              <a:spcPct val="90000"/>
            </a:lnSpc>
            <a:spcBef>
              <a:spcPct val="0"/>
            </a:spcBef>
            <a:spcAft>
              <a:spcPct val="35000"/>
            </a:spcAft>
          </a:pPr>
          <a:r>
            <a:rPr lang="en-US" sz="1400" b="0" kern="1200" baseline="0" smtClean="0">
              <a:solidFill>
                <a:schemeClr val="tx1">
                  <a:lumMod val="95000"/>
                  <a:lumOff val="5000"/>
                </a:schemeClr>
              </a:solidFill>
              <a:latin typeface="Arial" panose="020B0604020202020204" pitchFamily="34" charset="0"/>
              <a:ea typeface="+mn-ea"/>
              <a:cs typeface="Arial" panose="020B0604020202020204" pitchFamily="34" charset="0"/>
            </a:rPr>
            <a:t>C. Data Privacy Readiness</a:t>
          </a:r>
          <a:endParaRPr lang="en-US" sz="1400" kern="1200" dirty="0">
            <a:solidFill>
              <a:schemeClr val="tx1">
                <a:lumMod val="95000"/>
                <a:lumOff val="5000"/>
              </a:schemeClr>
            </a:solidFill>
            <a:latin typeface="Arial" panose="020B0604020202020204" pitchFamily="34" charset="0"/>
            <a:cs typeface="Arial" panose="020B0604020202020204" pitchFamily="34" charset="0"/>
          </a:endParaRPr>
        </a:p>
      </dsp:txBody>
      <dsp:txXfrm>
        <a:off x="7611857" y="331696"/>
        <a:ext cx="1729184" cy="145045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95FBBF-142B-4FD7-9B0E-EC9E2E44638E}">
      <dsp:nvSpPr>
        <dsp:cNvPr id="0" name=""/>
        <dsp:cNvSpPr/>
      </dsp:nvSpPr>
      <dsp:spPr>
        <a:xfrm>
          <a:off x="0" y="0"/>
          <a:ext cx="1835477" cy="1543889"/>
        </a:xfrm>
        <a:prstGeom prst="roundRect">
          <a:avLst>
            <a:gd name="adj" fmla="val 10000"/>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b="1" kern="1200" noProof="0" dirty="0" smtClean="0">
              <a:latin typeface="Arial" panose="020B0604020202020204" pitchFamily="34" charset="0"/>
              <a:ea typeface="+mn-ea"/>
              <a:cs typeface="Arial" panose="020B0604020202020204" pitchFamily="34" charset="0"/>
            </a:rPr>
            <a:t>Digitalization </a:t>
          </a:r>
          <a:r>
            <a:rPr lang="pl-PL" sz="1400" b="1" kern="1200" noProof="0" dirty="0" smtClean="0">
              <a:latin typeface="Arial" panose="020B0604020202020204" pitchFamily="34" charset="0"/>
              <a:ea typeface="+mn-ea"/>
              <a:cs typeface="Arial" panose="020B0604020202020204" pitchFamily="34" charset="0"/>
            </a:rPr>
            <a:t>(e-commerce)</a:t>
          </a:r>
          <a:r>
            <a:rPr lang="en-GB" sz="1400" b="1" kern="1200" noProof="0" dirty="0" smtClean="0">
              <a:latin typeface="Arial" panose="020B0604020202020204" pitchFamily="34" charset="0"/>
              <a:ea typeface="+mn-ea"/>
              <a:cs typeface="Arial" panose="020B0604020202020204" pitchFamily="34" charset="0"/>
            </a:rPr>
            <a:t> &amp; Cloud migration strategy / governance</a:t>
          </a:r>
          <a:endParaRPr lang="en-US" sz="1400" kern="1200" dirty="0"/>
        </a:p>
      </dsp:txBody>
      <dsp:txXfrm>
        <a:off x="45219" y="45219"/>
        <a:ext cx="1745039" cy="1453451"/>
      </dsp:txXfrm>
    </dsp:sp>
    <dsp:sp modelId="{38DDC7AF-5A53-4BBD-BCDD-B35A2CCCBADA}">
      <dsp:nvSpPr>
        <dsp:cNvPr id="0" name=""/>
        <dsp:cNvSpPr/>
      </dsp:nvSpPr>
      <dsp:spPr>
        <a:xfrm>
          <a:off x="2016546" y="544345"/>
          <a:ext cx="383866" cy="455198"/>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a:solidFill>
              <a:schemeClr val="tx1">
                <a:lumMod val="95000"/>
                <a:lumOff val="5000"/>
              </a:schemeClr>
            </a:solidFill>
          </a:endParaRPr>
        </a:p>
      </dsp:txBody>
      <dsp:txXfrm>
        <a:off x="2016546" y="635385"/>
        <a:ext cx="268706" cy="273118"/>
      </dsp:txXfrm>
    </dsp:sp>
    <dsp:sp modelId="{9CBA48E5-4D1B-46AE-A3B8-384EA8782A6B}">
      <dsp:nvSpPr>
        <dsp:cNvPr id="0" name=""/>
        <dsp:cNvSpPr/>
      </dsp:nvSpPr>
      <dsp:spPr>
        <a:xfrm>
          <a:off x="2559753" y="0"/>
          <a:ext cx="4238649" cy="1543889"/>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US" sz="1400" b="0" kern="1200" smtClean="0">
              <a:solidFill>
                <a:schemeClr val="tx1">
                  <a:lumMod val="95000"/>
                  <a:lumOff val="5000"/>
                </a:schemeClr>
              </a:solidFill>
              <a:latin typeface="Arial" panose="020B0604020202020204" pitchFamily="34" charset="0"/>
              <a:ea typeface="+mn-ea"/>
              <a:cs typeface="Arial" panose="020B0604020202020204" pitchFamily="34" charset="0"/>
            </a:rPr>
            <a:t>A number of legacy applications are retired and have moved to cloud solutions. In addition, e- commerce is a rapidly growing opportunity for most of the FMCG companies.</a:t>
          </a:r>
          <a:endParaRPr lang="en-US" sz="1400" kern="1200" dirty="0">
            <a:solidFill>
              <a:schemeClr val="tx1">
                <a:lumMod val="95000"/>
                <a:lumOff val="5000"/>
              </a:schemeClr>
            </a:solidFill>
          </a:endParaRPr>
        </a:p>
      </dsp:txBody>
      <dsp:txXfrm>
        <a:off x="2604972" y="45219"/>
        <a:ext cx="4148211" cy="1453451"/>
      </dsp:txXfrm>
    </dsp:sp>
    <dsp:sp modelId="{4A722A09-E1E8-41CE-A6DC-5758E67F7BF7}">
      <dsp:nvSpPr>
        <dsp:cNvPr id="0" name=""/>
        <dsp:cNvSpPr/>
      </dsp:nvSpPr>
      <dsp:spPr>
        <a:xfrm>
          <a:off x="6986566" y="544345"/>
          <a:ext cx="398907" cy="455198"/>
        </a:xfrm>
        <a:prstGeom prst="rightArrow">
          <a:avLst>
            <a:gd name="adj1" fmla="val 60000"/>
            <a:gd name="adj2" fmla="val 50000"/>
          </a:avLst>
        </a:prstGeom>
        <a:solidFill>
          <a:schemeClr val="accent1">
            <a:shade val="90000"/>
            <a:hueOff val="375112"/>
            <a:satOff val="-6927"/>
            <a:lumOff val="3212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a:solidFill>
              <a:schemeClr val="tx1">
                <a:lumMod val="95000"/>
                <a:lumOff val="5000"/>
              </a:schemeClr>
            </a:solidFill>
          </a:endParaRPr>
        </a:p>
      </dsp:txBody>
      <dsp:txXfrm>
        <a:off x="6986566" y="635385"/>
        <a:ext cx="279235" cy="273118"/>
      </dsp:txXfrm>
    </dsp:sp>
    <dsp:sp modelId="{254D97F0-47E3-415C-8FD0-981DB40B13B4}">
      <dsp:nvSpPr>
        <dsp:cNvPr id="0" name=""/>
        <dsp:cNvSpPr/>
      </dsp:nvSpPr>
      <dsp:spPr>
        <a:xfrm>
          <a:off x="7551058" y="0"/>
          <a:ext cx="1835477" cy="1543889"/>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US" sz="1400" b="0" kern="1200" smtClean="0">
              <a:solidFill>
                <a:schemeClr val="tx1">
                  <a:lumMod val="95000"/>
                  <a:lumOff val="5000"/>
                </a:schemeClr>
              </a:solidFill>
              <a:latin typeface="Arial" panose="020B0604020202020204" pitchFamily="34" charset="0"/>
              <a:ea typeface="+mn-ea"/>
              <a:cs typeface="Arial" panose="020B0604020202020204" pitchFamily="34" charset="0"/>
            </a:rPr>
            <a:t>A. Review of e-commerce governance and ITS processes </a:t>
          </a:r>
        </a:p>
        <a:p>
          <a:pPr lvl="0" algn="l" defTabSz="622300" rtl="0">
            <a:lnSpc>
              <a:spcPct val="90000"/>
            </a:lnSpc>
            <a:spcBef>
              <a:spcPct val="0"/>
            </a:spcBef>
            <a:spcAft>
              <a:spcPct val="35000"/>
            </a:spcAft>
          </a:pPr>
          <a:r>
            <a:rPr lang="en-US" sz="1400" b="0" kern="1200" smtClean="0">
              <a:solidFill>
                <a:schemeClr val="tx1">
                  <a:lumMod val="95000"/>
                  <a:lumOff val="5000"/>
                </a:schemeClr>
              </a:solidFill>
              <a:latin typeface="Arial" panose="020B0604020202020204" pitchFamily="34" charset="0"/>
              <a:ea typeface="+mn-ea"/>
              <a:cs typeface="Arial" panose="020B0604020202020204" pitchFamily="34" charset="0"/>
            </a:rPr>
            <a:t>B&gt; Review of Cloud Vendor Governance and Security </a:t>
          </a:r>
          <a:endParaRPr lang="en-US" sz="1400" kern="1200" dirty="0">
            <a:solidFill>
              <a:schemeClr val="tx1">
                <a:lumMod val="95000"/>
                <a:lumOff val="5000"/>
              </a:schemeClr>
            </a:solidFill>
          </a:endParaRPr>
        </a:p>
      </dsp:txBody>
      <dsp:txXfrm>
        <a:off x="7596277" y="45219"/>
        <a:ext cx="1745039" cy="145345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95FBBF-142B-4FD7-9B0E-EC9E2E44638E}">
      <dsp:nvSpPr>
        <dsp:cNvPr id="0" name=""/>
        <dsp:cNvSpPr/>
      </dsp:nvSpPr>
      <dsp:spPr>
        <a:xfrm>
          <a:off x="0" y="320504"/>
          <a:ext cx="1860813" cy="1048870"/>
        </a:xfrm>
        <a:prstGeom prst="roundRect">
          <a:avLst>
            <a:gd name="adj" fmla="val 10000"/>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b="1" kern="1200" smtClean="0">
              <a:latin typeface="Arial" panose="020B0604020202020204" pitchFamily="34" charset="0"/>
              <a:ea typeface="+mn-ea"/>
              <a:cs typeface="Arial" panose="020B0604020202020204" pitchFamily="34" charset="0"/>
            </a:rPr>
            <a:t>Process</a:t>
          </a:r>
          <a:r>
            <a:rPr lang="en-GB" sz="1400" b="1" kern="1200" baseline="0" smtClean="0">
              <a:latin typeface="Arial" panose="020B0604020202020204" pitchFamily="34" charset="0"/>
              <a:ea typeface="+mn-ea"/>
              <a:cs typeface="Arial" panose="020B0604020202020204" pitchFamily="34" charset="0"/>
            </a:rPr>
            <a:t> </a:t>
          </a:r>
          <a:r>
            <a:rPr lang="en-GB" sz="1400" b="1" kern="1200" smtClean="0">
              <a:latin typeface="Arial" panose="020B0604020202020204" pitchFamily="34" charset="0"/>
              <a:ea typeface="+mn-ea"/>
              <a:cs typeface="Arial" panose="020B0604020202020204" pitchFamily="34" charset="0"/>
            </a:rPr>
            <a:t>migration and transformation</a:t>
          </a:r>
          <a:endParaRPr lang="en-US" sz="1400" kern="1200" dirty="0">
            <a:latin typeface="Arial" panose="020B0604020202020204" pitchFamily="34" charset="0"/>
            <a:cs typeface="Arial" panose="020B0604020202020204" pitchFamily="34" charset="0"/>
          </a:endParaRPr>
        </a:p>
      </dsp:txBody>
      <dsp:txXfrm>
        <a:off x="30720" y="351224"/>
        <a:ext cx="1799373" cy="987430"/>
      </dsp:txXfrm>
    </dsp:sp>
    <dsp:sp modelId="{38DDC7AF-5A53-4BBD-BCDD-B35A2CCCBADA}">
      <dsp:nvSpPr>
        <dsp:cNvPr id="0" name=""/>
        <dsp:cNvSpPr/>
      </dsp:nvSpPr>
      <dsp:spPr>
        <a:xfrm>
          <a:off x="2054008" y="614199"/>
          <a:ext cx="409572" cy="461481"/>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a:solidFill>
              <a:schemeClr val="tx1">
                <a:lumMod val="95000"/>
                <a:lumOff val="5000"/>
              </a:schemeClr>
            </a:solidFill>
          </a:endParaRPr>
        </a:p>
      </dsp:txBody>
      <dsp:txXfrm>
        <a:off x="2054008" y="706495"/>
        <a:ext cx="286700" cy="276889"/>
      </dsp:txXfrm>
    </dsp:sp>
    <dsp:sp modelId="{9CBA48E5-4D1B-46AE-A3B8-384EA8782A6B}">
      <dsp:nvSpPr>
        <dsp:cNvPr id="0" name=""/>
        <dsp:cNvSpPr/>
      </dsp:nvSpPr>
      <dsp:spPr>
        <a:xfrm>
          <a:off x="2633592" y="321074"/>
          <a:ext cx="4234392" cy="1047730"/>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US" sz="1400" b="0" kern="1200" smtClean="0">
              <a:solidFill>
                <a:schemeClr val="tx1">
                  <a:lumMod val="95000"/>
                  <a:lumOff val="5000"/>
                </a:schemeClr>
              </a:solidFill>
              <a:latin typeface="Arial" panose="020B0604020202020204" pitchFamily="34" charset="0"/>
              <a:ea typeface="+mn-ea"/>
              <a:cs typeface="Arial" panose="020B0604020202020204" pitchFamily="34" charset="0"/>
            </a:rPr>
            <a:t>The  process transformation agenda is ongoing and is changing the design and operation of the control structures for the areas undergoing transformation.</a:t>
          </a:r>
          <a:endParaRPr lang="en-US" sz="1400" b="0" i="0" u="none" kern="1200" dirty="0" smtClean="0">
            <a:solidFill>
              <a:schemeClr val="tx1">
                <a:lumMod val="95000"/>
                <a:lumOff val="5000"/>
              </a:schemeClr>
            </a:solidFill>
            <a:latin typeface="Arial" panose="020B0604020202020204" pitchFamily="34" charset="0"/>
            <a:cs typeface="Arial" panose="020B0604020202020204" pitchFamily="34" charset="0"/>
          </a:endParaRPr>
        </a:p>
      </dsp:txBody>
      <dsp:txXfrm>
        <a:off x="2664279" y="351761"/>
        <a:ext cx="4173018" cy="986356"/>
      </dsp:txXfrm>
    </dsp:sp>
    <dsp:sp modelId="{4A722A09-E1E8-41CE-A6DC-5758E67F7BF7}">
      <dsp:nvSpPr>
        <dsp:cNvPr id="0" name=""/>
        <dsp:cNvSpPr/>
      </dsp:nvSpPr>
      <dsp:spPr>
        <a:xfrm>
          <a:off x="7048113" y="614199"/>
          <a:ext cx="381872" cy="461481"/>
        </a:xfrm>
        <a:prstGeom prst="rightArrow">
          <a:avLst>
            <a:gd name="adj1" fmla="val 60000"/>
            <a:gd name="adj2" fmla="val 50000"/>
          </a:avLst>
        </a:prstGeom>
        <a:solidFill>
          <a:schemeClr val="accent1">
            <a:shade val="90000"/>
            <a:hueOff val="375112"/>
            <a:satOff val="-6927"/>
            <a:lumOff val="3212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a:solidFill>
              <a:schemeClr val="tx1">
                <a:lumMod val="95000"/>
                <a:lumOff val="5000"/>
              </a:schemeClr>
            </a:solidFill>
          </a:endParaRPr>
        </a:p>
      </dsp:txBody>
      <dsp:txXfrm>
        <a:off x="7048113" y="706495"/>
        <a:ext cx="267310" cy="276889"/>
      </dsp:txXfrm>
    </dsp:sp>
    <dsp:sp modelId="{254D97F0-47E3-415C-8FD0-981DB40B13B4}">
      <dsp:nvSpPr>
        <dsp:cNvPr id="0" name=""/>
        <dsp:cNvSpPr/>
      </dsp:nvSpPr>
      <dsp:spPr>
        <a:xfrm>
          <a:off x="7588499" y="320504"/>
          <a:ext cx="1860813" cy="1048870"/>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US" sz="1400" b="0" kern="1200" smtClean="0">
              <a:solidFill>
                <a:schemeClr val="tx1">
                  <a:lumMod val="95000"/>
                  <a:lumOff val="5000"/>
                </a:schemeClr>
              </a:solidFill>
              <a:latin typeface="Arial" panose="020B0604020202020204" pitchFamily="34" charset="0"/>
              <a:ea typeface="+mn-ea"/>
              <a:cs typeface="Arial" panose="020B0604020202020204" pitchFamily="34" charset="0"/>
            </a:rPr>
            <a:t>Process Migration readiness</a:t>
          </a:r>
          <a:endParaRPr lang="en-US" sz="1400" kern="1200" dirty="0">
            <a:solidFill>
              <a:schemeClr val="tx1">
                <a:lumMod val="95000"/>
                <a:lumOff val="5000"/>
              </a:schemeClr>
            </a:solidFill>
            <a:latin typeface="Arial" panose="020B0604020202020204" pitchFamily="34" charset="0"/>
            <a:cs typeface="Arial" panose="020B0604020202020204" pitchFamily="34" charset="0"/>
          </a:endParaRPr>
        </a:p>
      </dsp:txBody>
      <dsp:txXfrm>
        <a:off x="7619219" y="351224"/>
        <a:ext cx="1799373" cy="98743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95FBBF-142B-4FD7-9B0E-EC9E2E44638E}">
      <dsp:nvSpPr>
        <dsp:cNvPr id="0" name=""/>
        <dsp:cNvSpPr/>
      </dsp:nvSpPr>
      <dsp:spPr>
        <a:xfrm>
          <a:off x="6096" y="552779"/>
          <a:ext cx="1627976" cy="1300757"/>
        </a:xfrm>
        <a:prstGeom prst="roundRect">
          <a:avLst>
            <a:gd name="adj" fmla="val 10000"/>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GB" sz="1400" b="1" kern="1200" smtClean="0">
              <a:latin typeface="Arial" panose="020B0604020202020204" pitchFamily="34" charset="0"/>
              <a:cs typeface="Arial" panose="020B0604020202020204" pitchFamily="34" charset="0"/>
            </a:rPr>
            <a:t>End to end global core process ongoing risks</a:t>
          </a:r>
          <a:endParaRPr lang="en-US" sz="1400" kern="1200" dirty="0"/>
        </a:p>
      </dsp:txBody>
      <dsp:txXfrm>
        <a:off x="44194" y="590877"/>
        <a:ext cx="1551780" cy="1224561"/>
      </dsp:txXfrm>
    </dsp:sp>
    <dsp:sp modelId="{38DDC7AF-5A53-4BBD-BCDD-B35A2CCCBADA}">
      <dsp:nvSpPr>
        <dsp:cNvPr id="0" name=""/>
        <dsp:cNvSpPr/>
      </dsp:nvSpPr>
      <dsp:spPr>
        <a:xfrm>
          <a:off x="1796871" y="1001288"/>
          <a:ext cx="345131" cy="403738"/>
        </a:xfrm>
        <a:prstGeom prst="rightArrow">
          <a:avLst>
            <a:gd name="adj1" fmla="val 60000"/>
            <a:gd name="adj2" fmla="val 50000"/>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chemeClr val="tx1">
                <a:lumMod val="95000"/>
                <a:lumOff val="5000"/>
              </a:schemeClr>
            </a:solidFill>
          </a:endParaRPr>
        </a:p>
      </dsp:txBody>
      <dsp:txXfrm>
        <a:off x="1796871" y="1082036"/>
        <a:ext cx="241592" cy="242242"/>
      </dsp:txXfrm>
    </dsp:sp>
    <dsp:sp modelId="{9CBA48E5-4D1B-46AE-A3B8-384EA8782A6B}">
      <dsp:nvSpPr>
        <dsp:cNvPr id="0" name=""/>
        <dsp:cNvSpPr/>
      </dsp:nvSpPr>
      <dsp:spPr>
        <a:xfrm>
          <a:off x="2285264" y="552779"/>
          <a:ext cx="5019573" cy="1300757"/>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rtl="0">
            <a:lnSpc>
              <a:spcPct val="90000"/>
            </a:lnSpc>
            <a:spcBef>
              <a:spcPct val="0"/>
            </a:spcBef>
            <a:spcAft>
              <a:spcPct val="35000"/>
            </a:spcAft>
          </a:pPr>
          <a:r>
            <a:rPr lang="en-US" sz="1400" b="0" kern="1200" noProof="0" dirty="0" smtClean="0">
              <a:solidFill>
                <a:schemeClr val="tx1">
                  <a:lumMod val="95000"/>
                  <a:lumOff val="5000"/>
                </a:schemeClr>
              </a:solidFill>
              <a:latin typeface="Arial" panose="020B0604020202020204" pitchFamily="34" charset="0"/>
              <a:ea typeface="+mn-ea"/>
              <a:cs typeface="Arial" panose="020B0604020202020204" pitchFamily="34" charset="0"/>
            </a:rPr>
            <a:t>Process migration</a:t>
          </a:r>
          <a:r>
            <a:rPr lang="pl-PL" sz="1400" b="0" kern="1200" noProof="0" dirty="0" smtClean="0">
              <a:solidFill>
                <a:schemeClr val="tx1">
                  <a:lumMod val="95000"/>
                  <a:lumOff val="5000"/>
                </a:schemeClr>
              </a:solidFill>
              <a:latin typeface="Arial" panose="020B0604020202020204" pitchFamily="34" charset="0"/>
              <a:ea typeface="+mn-ea"/>
              <a:cs typeface="Arial" panose="020B0604020202020204" pitchFamily="34" charset="0"/>
            </a:rPr>
            <a:t>s</a:t>
          </a:r>
          <a:r>
            <a:rPr lang="en-GB" sz="1400" b="0" kern="1200" noProof="0" dirty="0" smtClean="0">
              <a:solidFill>
                <a:schemeClr val="tx1">
                  <a:lumMod val="95000"/>
                  <a:lumOff val="5000"/>
                </a:schemeClr>
              </a:solidFill>
              <a:latin typeface="Arial" panose="020B0604020202020204" pitchFamily="34" charset="0"/>
              <a:ea typeface="+mn-ea"/>
              <a:cs typeface="Arial" panose="020B0604020202020204" pitchFamily="34" charset="0"/>
            </a:rPr>
            <a:t> have resulted in a shift from country and regional processes to global processes for most of the core process areas.</a:t>
          </a:r>
          <a:endParaRPr lang="en-US" sz="1400" kern="1200" dirty="0">
            <a:solidFill>
              <a:schemeClr val="tx1">
                <a:lumMod val="95000"/>
                <a:lumOff val="5000"/>
              </a:schemeClr>
            </a:solidFill>
          </a:endParaRPr>
        </a:p>
      </dsp:txBody>
      <dsp:txXfrm>
        <a:off x="2323362" y="590877"/>
        <a:ext cx="4943377" cy="1224561"/>
      </dsp:txXfrm>
    </dsp:sp>
    <dsp:sp modelId="{4A722A09-E1E8-41CE-A6DC-5758E67F7BF7}">
      <dsp:nvSpPr>
        <dsp:cNvPr id="0" name=""/>
        <dsp:cNvSpPr/>
      </dsp:nvSpPr>
      <dsp:spPr>
        <a:xfrm>
          <a:off x="7467636" y="1001288"/>
          <a:ext cx="345131" cy="403738"/>
        </a:xfrm>
        <a:prstGeom prst="rightArrow">
          <a:avLst>
            <a:gd name="adj1" fmla="val 60000"/>
            <a:gd name="adj2" fmla="val 50000"/>
          </a:avLst>
        </a:prstGeom>
        <a:solidFill>
          <a:schemeClr val="accent1">
            <a:shade val="90000"/>
            <a:hueOff val="375112"/>
            <a:satOff val="-6927"/>
            <a:lumOff val="3212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solidFill>
              <a:schemeClr val="tx1">
                <a:lumMod val="95000"/>
                <a:lumOff val="5000"/>
              </a:schemeClr>
            </a:solidFill>
          </a:endParaRPr>
        </a:p>
      </dsp:txBody>
      <dsp:txXfrm>
        <a:off x="7467636" y="1082036"/>
        <a:ext cx="241592" cy="242242"/>
      </dsp:txXfrm>
    </dsp:sp>
    <dsp:sp modelId="{254D97F0-47E3-415C-8FD0-981DB40B13B4}">
      <dsp:nvSpPr>
        <dsp:cNvPr id="0" name=""/>
        <dsp:cNvSpPr/>
      </dsp:nvSpPr>
      <dsp:spPr>
        <a:xfrm>
          <a:off x="7956029" y="552779"/>
          <a:ext cx="1627976" cy="1300757"/>
        </a:xfrm>
        <a:prstGeom prst="roundRect">
          <a:avLst>
            <a:gd name="adj" fmla="val 10000"/>
          </a:avLst>
        </a:prstGeom>
        <a:solidFill>
          <a:schemeClr val="accent1">
            <a:shade val="50000"/>
            <a:hueOff val="240958"/>
            <a:satOff val="-5040"/>
            <a:lumOff val="2804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rtl="0">
            <a:lnSpc>
              <a:spcPct val="90000"/>
            </a:lnSpc>
            <a:spcBef>
              <a:spcPct val="0"/>
            </a:spcBef>
            <a:spcAft>
              <a:spcPct val="35000"/>
            </a:spcAft>
          </a:pPr>
          <a:r>
            <a:rPr lang="en-US" sz="1400" kern="1200" dirty="0" smtClean="0">
              <a:solidFill>
                <a:schemeClr val="tx1">
                  <a:lumMod val="95000"/>
                  <a:lumOff val="5000"/>
                </a:schemeClr>
              </a:solidFill>
            </a:rPr>
            <a:t>Process Migration Readiness Assessment reviews – OTC, RTR, HR</a:t>
          </a:r>
          <a:endParaRPr lang="en-US" sz="1400" kern="1200" dirty="0">
            <a:solidFill>
              <a:schemeClr val="tx1">
                <a:lumMod val="95000"/>
                <a:lumOff val="5000"/>
              </a:schemeClr>
            </a:solidFill>
          </a:endParaRPr>
        </a:p>
      </dsp:txBody>
      <dsp:txXfrm>
        <a:off x="7994127" y="590877"/>
        <a:ext cx="1551780" cy="1224561"/>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302813" cy="3413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623824" y="1"/>
            <a:ext cx="4302813" cy="341313"/>
          </a:xfrm>
          <a:prstGeom prst="rect">
            <a:avLst/>
          </a:prstGeom>
        </p:spPr>
        <p:txBody>
          <a:bodyPr vert="horz" lIns="91440" tIns="45720" rIns="91440" bIns="45720" rtlCol="0"/>
          <a:lstStyle>
            <a:lvl1pPr algn="r">
              <a:defRPr sz="1200"/>
            </a:lvl1pPr>
          </a:lstStyle>
          <a:p>
            <a:fld id="{B66C4535-66F5-411B-8DAE-5524A60EAC0A}" type="datetimeFigureOut">
              <a:rPr lang="en-US" smtClean="0"/>
              <a:pPr/>
              <a:t>01-Dec-17</a:t>
            </a:fld>
            <a:endParaRPr lang="en-US"/>
          </a:p>
        </p:txBody>
      </p:sp>
      <p:sp>
        <p:nvSpPr>
          <p:cNvPr id="4" name="Footer Placeholder 3"/>
          <p:cNvSpPr>
            <a:spLocks noGrp="1"/>
          </p:cNvSpPr>
          <p:nvPr>
            <p:ph type="ftr" sz="quarter" idx="2"/>
          </p:nvPr>
        </p:nvSpPr>
        <p:spPr>
          <a:xfrm>
            <a:off x="0" y="6456363"/>
            <a:ext cx="4302813" cy="34131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623824" y="6456363"/>
            <a:ext cx="4302813" cy="341312"/>
          </a:xfrm>
          <a:prstGeom prst="rect">
            <a:avLst/>
          </a:prstGeom>
        </p:spPr>
        <p:txBody>
          <a:bodyPr vert="horz" lIns="91440" tIns="45720" rIns="91440" bIns="45720" rtlCol="0" anchor="b"/>
          <a:lstStyle>
            <a:lvl1pPr algn="r">
              <a:defRPr sz="1200"/>
            </a:lvl1pPr>
          </a:lstStyle>
          <a:p>
            <a:fld id="{9C8D2D27-6BD2-4D8B-B582-A01B39FCB478}" type="slidenum">
              <a:rPr lang="en-US" smtClean="0"/>
              <a:pPr/>
              <a:t>‹#›</a:t>
            </a:fld>
            <a:endParaRPr lang="en-US"/>
          </a:p>
        </p:txBody>
      </p:sp>
    </p:spTree>
    <p:extLst>
      <p:ext uri="{BB962C8B-B14F-4D97-AF65-F5344CB8AC3E}">
        <p14:creationId xmlns:p14="http://schemas.microsoft.com/office/powerpoint/2010/main" xmlns="" val="34015436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2231" cy="339884"/>
          </a:xfrm>
          <a:prstGeom prst="rect">
            <a:avLst/>
          </a:prstGeom>
        </p:spPr>
        <p:txBody>
          <a:bodyPr vert="horz" lIns="91440" tIns="45720" rIns="91440" bIns="45720" rtlCol="0"/>
          <a:lstStyle>
            <a:lvl1pPr algn="l">
              <a:defRPr sz="1200">
                <a:latin typeface="Arial" charset="0"/>
                <a:ea typeface="ＭＳ Ｐゴシック" charset="-128"/>
                <a:cs typeface="+mn-cs"/>
              </a:defRPr>
            </a:lvl1pPr>
          </a:lstStyle>
          <a:p>
            <a:pPr>
              <a:defRPr/>
            </a:pPr>
            <a:endParaRPr lang="en-US"/>
          </a:p>
        </p:txBody>
      </p:sp>
      <p:sp>
        <p:nvSpPr>
          <p:cNvPr id="3" name="Date Placeholder 2"/>
          <p:cNvSpPr>
            <a:spLocks noGrp="1"/>
          </p:cNvSpPr>
          <p:nvPr>
            <p:ph type="dt" idx="1"/>
          </p:nvPr>
        </p:nvSpPr>
        <p:spPr>
          <a:xfrm>
            <a:off x="5624271" y="0"/>
            <a:ext cx="4302231" cy="339884"/>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Arial" pitchFamily="34" charset="0"/>
              </a:defRPr>
            </a:lvl1pPr>
          </a:lstStyle>
          <a:p>
            <a:pPr>
              <a:defRPr/>
            </a:pPr>
            <a:fld id="{6DDE8616-34B9-4490-B467-273B50502798}" type="datetimeFigureOut">
              <a:rPr lang="en-US"/>
              <a:pPr>
                <a:defRPr/>
              </a:pPr>
              <a:t>01-Dec-17</a:t>
            </a:fld>
            <a:endParaRPr lang="en-US"/>
          </a:p>
        </p:txBody>
      </p:sp>
      <p:sp>
        <p:nvSpPr>
          <p:cNvPr id="4" name="Slide Image Placeholder 3"/>
          <p:cNvSpPr>
            <a:spLocks noGrp="1" noRot="1" noChangeAspect="1"/>
          </p:cNvSpPr>
          <p:nvPr>
            <p:ph type="sldImg" idx="2"/>
          </p:nvPr>
        </p:nvSpPr>
        <p:spPr>
          <a:xfrm>
            <a:off x="3314700" y="509588"/>
            <a:ext cx="3298825" cy="2549525"/>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992823" y="3228896"/>
            <a:ext cx="7942580" cy="3058954"/>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6456218"/>
            <a:ext cx="4302231" cy="339884"/>
          </a:xfrm>
          <a:prstGeom prst="rect">
            <a:avLst/>
          </a:prstGeom>
        </p:spPr>
        <p:txBody>
          <a:bodyPr vert="horz" lIns="91440" tIns="45720" rIns="91440" bIns="45720" rtlCol="0" anchor="b"/>
          <a:lstStyle>
            <a:lvl1pPr algn="l">
              <a:defRPr sz="1200">
                <a:latin typeface="Arial" charset="0"/>
                <a:ea typeface="ＭＳ Ｐゴシック" charset="-128"/>
                <a:cs typeface="+mn-cs"/>
              </a:defRPr>
            </a:lvl1pPr>
          </a:lstStyle>
          <a:p>
            <a:pPr>
              <a:defRPr/>
            </a:pPr>
            <a:endParaRPr lang="en-US"/>
          </a:p>
        </p:txBody>
      </p:sp>
      <p:sp>
        <p:nvSpPr>
          <p:cNvPr id="7" name="Slide Number Placeholder 6"/>
          <p:cNvSpPr>
            <a:spLocks noGrp="1"/>
          </p:cNvSpPr>
          <p:nvPr>
            <p:ph type="sldNum" sz="quarter" idx="5"/>
          </p:nvPr>
        </p:nvSpPr>
        <p:spPr>
          <a:xfrm>
            <a:off x="5624271" y="6456218"/>
            <a:ext cx="4302231" cy="339884"/>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Arial" pitchFamily="34" charset="0"/>
              </a:defRPr>
            </a:lvl1pPr>
          </a:lstStyle>
          <a:p>
            <a:pPr>
              <a:defRPr/>
            </a:pPr>
            <a:fld id="{1C334788-89BC-4779-B995-032F6C3E1FDF}" type="slidenum">
              <a:rPr lang="en-US"/>
              <a:pPr>
                <a:defRPr/>
              </a:pPr>
              <a:t>‹#›</a:t>
            </a:fld>
            <a:endParaRPr lang="en-US"/>
          </a:p>
        </p:txBody>
      </p:sp>
    </p:spTree>
    <p:extLst>
      <p:ext uri="{BB962C8B-B14F-4D97-AF65-F5344CB8AC3E}">
        <p14:creationId xmlns:p14="http://schemas.microsoft.com/office/powerpoint/2010/main" xmlns="" val="2886117139"/>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Good afternoon</a:t>
            </a:r>
            <a:r>
              <a:rPr lang="en-US" baseline="0" dirty="0" smtClean="0"/>
              <a:t> everyone.</a:t>
            </a:r>
          </a:p>
          <a:p>
            <a:pPr marL="171450" indent="-171450">
              <a:buFont typeface="Arial" panose="020B0604020202020204" pitchFamily="34" charset="0"/>
              <a:buChar char="•"/>
            </a:pPr>
            <a:r>
              <a:rPr lang="en-US" baseline="0" dirty="0" smtClean="0"/>
              <a:t>It’s a real pleasure to see such eager and exciting audience on a Sunday afternoon</a:t>
            </a:r>
          </a:p>
          <a:p>
            <a:pPr marL="171450" indent="-171450">
              <a:buFont typeface="Arial" panose="020B0604020202020204" pitchFamily="34" charset="0"/>
              <a:buChar char="•"/>
            </a:pPr>
            <a:r>
              <a:rPr lang="en-US" baseline="0" dirty="0" smtClean="0"/>
              <a:t>I am going to share some real-life experiences on the subject working for the world’s largest snacking company.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1C334788-89BC-4779-B995-032F6C3E1FDF}" type="slidenum">
              <a:rPr lang="en-US" smtClean="0"/>
              <a:pPr>
                <a:defRPr/>
              </a:pPr>
              <a:t>1</a:t>
            </a:fld>
            <a:endParaRPr lang="en-US"/>
          </a:p>
        </p:txBody>
      </p:sp>
    </p:spTree>
    <p:extLst>
      <p:ext uri="{BB962C8B-B14F-4D97-AF65-F5344CB8AC3E}">
        <p14:creationId xmlns:p14="http://schemas.microsoft.com/office/powerpoint/2010/main" xmlns="" val="13317771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920B2CE-B122-41E5-B5C4-000F51061AFF}" type="slidenum">
              <a:rPr lang="en-US" smtClean="0"/>
              <a:pPr>
                <a:defRPr/>
              </a:pPr>
              <a:t>10</a:t>
            </a:fld>
            <a:endParaRPr lang="en-US" dirty="0"/>
          </a:p>
        </p:txBody>
      </p:sp>
    </p:spTree>
    <p:extLst>
      <p:ext uri="{BB962C8B-B14F-4D97-AF65-F5344CB8AC3E}">
        <p14:creationId xmlns:p14="http://schemas.microsoft.com/office/powerpoint/2010/main" xmlns="" val="13182119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xmlns="" val="4896964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xmlns="" val="32105133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smtClean="0">
                <a:cs typeface="Arial" pitchFamily="34" charset="0"/>
              </a:rPr>
              <a:t>Highlights </a:t>
            </a:r>
          </a:p>
          <a:p>
            <a:pPr marL="314325" indent="-314325">
              <a:buFont typeface="Arial" panose="020B0604020202020204" pitchFamily="34" charset="0"/>
              <a:buChar char="•"/>
            </a:pPr>
            <a:r>
              <a:rPr lang="en-US" sz="1200" dirty="0" smtClean="0">
                <a:cs typeface="Arial" pitchFamily="34" charset="0"/>
              </a:rPr>
              <a:t>The audit plan adapts to the continued evolution of audit coverage towards Global process reviews and the consolidation of activities into four regions</a:t>
            </a:r>
            <a:r>
              <a:rPr lang="en-GB" sz="1200" dirty="0" smtClean="0"/>
              <a:t> </a:t>
            </a:r>
            <a:endParaRPr lang="en-US" sz="1200" dirty="0" smtClean="0">
              <a:cs typeface="Arial" pitchFamily="34" charset="0"/>
            </a:endParaRPr>
          </a:p>
          <a:p>
            <a:pPr marL="314325" indent="-314325" algn="just">
              <a:buFont typeface="Arial" panose="020B0604020202020204" pitchFamily="34" charset="0"/>
              <a:buChar char="•"/>
            </a:pPr>
            <a:r>
              <a:rPr lang="en-US" sz="1200" dirty="0" smtClean="0">
                <a:cs typeface="Arial" pitchFamily="34" charset="0"/>
              </a:rPr>
              <a:t>The mix between developed and emerging markets remains balanced with a higher focus of assurance efforts on emerging markets.  </a:t>
            </a:r>
          </a:p>
          <a:p>
            <a:pPr marL="314325" indent="-314325" algn="just">
              <a:buFont typeface="Arial" panose="020B0604020202020204" pitchFamily="34" charset="0"/>
              <a:buChar char="•"/>
            </a:pPr>
            <a:r>
              <a:rPr lang="en-US" sz="1200" dirty="0" smtClean="0">
                <a:cs typeface="Arial" pitchFamily="34" charset="0"/>
              </a:rPr>
              <a:t>The global process reviews will also provide assurance across developed and emerging markets based on a risk assessment performed during the audit planning process.. </a:t>
            </a:r>
            <a:endParaRPr lang="en-GB" sz="1200" dirty="0" smtClean="0"/>
          </a:p>
          <a:p>
            <a:endParaRPr lang="en-US" i="1" dirty="0"/>
          </a:p>
        </p:txBody>
      </p:sp>
      <p:sp>
        <p:nvSpPr>
          <p:cNvPr id="4" name="Slide Number Placeholder 3"/>
          <p:cNvSpPr>
            <a:spLocks noGrp="1"/>
          </p:cNvSpPr>
          <p:nvPr>
            <p:ph type="sldNum" sz="quarter" idx="10"/>
          </p:nvPr>
        </p:nvSpPr>
        <p:spPr/>
        <p:txBody>
          <a:bodyPr/>
          <a:lstStyle/>
          <a:p>
            <a:pPr>
              <a:defRPr/>
            </a:pPr>
            <a:fld id="{169EFED9-5041-4571-97B5-F64261EEC0DF}" type="slidenum">
              <a:rPr lang="en-US" smtClean="0"/>
              <a:pPr>
                <a:defRPr/>
              </a:pPr>
              <a:t>13</a:t>
            </a:fld>
            <a:endParaRPr lang="en-US" dirty="0"/>
          </a:p>
        </p:txBody>
      </p:sp>
    </p:spTree>
    <p:extLst>
      <p:ext uri="{BB962C8B-B14F-4D97-AF65-F5344CB8AC3E}">
        <p14:creationId xmlns:p14="http://schemas.microsoft.com/office/powerpoint/2010/main" xmlns="" val="3956505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I think before we delve into the subject</a:t>
            </a:r>
            <a:r>
              <a:rPr lang="en-US" baseline="0" dirty="0" smtClean="0"/>
              <a:t> of Risk Assessment, its important to understand what is happening around the globe and how is the expectation from Internal Audit functions evolving.</a:t>
            </a:r>
          </a:p>
          <a:p>
            <a:pPr marL="171450" indent="-171450">
              <a:buFont typeface="Arial" panose="020B0604020202020204" pitchFamily="34" charset="0"/>
              <a:buChar char="•"/>
            </a:pPr>
            <a:r>
              <a:rPr lang="en-US" baseline="0" dirty="0" smtClean="0"/>
              <a:t>I believe everyone acknowledges that the world around us is changing:</a:t>
            </a:r>
          </a:p>
          <a:p>
            <a:pPr marL="628650" lvl="1" indent="-171450">
              <a:buFont typeface="Arial" panose="020B0604020202020204" pitchFamily="34" charset="0"/>
              <a:buChar char="•"/>
            </a:pPr>
            <a:r>
              <a:rPr lang="en-US" dirty="0" smtClean="0"/>
              <a:t>The</a:t>
            </a:r>
            <a:r>
              <a:rPr lang="en-US" baseline="0" dirty="0" smtClean="0"/>
              <a:t> socio-economic environment across the developed and developing markets is becoming unstable.  Look at what is happening in Britain, in Spain and in </a:t>
            </a:r>
            <a:r>
              <a:rPr lang="en-US" baseline="0" dirty="0" err="1" smtClean="0"/>
              <a:t>Venenzula</a:t>
            </a:r>
            <a:r>
              <a:rPr lang="en-US" baseline="0" dirty="0" smtClean="0"/>
              <a:t> or for that matter in the entire Middle East Region.</a:t>
            </a:r>
          </a:p>
          <a:p>
            <a:pPr marL="628650" lvl="1" indent="-171450">
              <a:buFont typeface="Arial" panose="020B0604020202020204" pitchFamily="34" charset="0"/>
              <a:buChar char="•"/>
            </a:pPr>
            <a:r>
              <a:rPr lang="en-US" baseline="0" dirty="0" smtClean="0"/>
              <a:t>More and more companies are diversifying/ acquiring stakes in companies having presence in the emerging markets.  The growth for most of the MNC companies are coming from markets in the emerging economies. These emerging markets have their own challenges in terms of culture, regulation and to disclose  taxes and competencies</a:t>
            </a:r>
          </a:p>
          <a:p>
            <a:pPr marL="628650" lvl="1" indent="-171450">
              <a:buFont typeface="Arial" panose="020B0604020202020204" pitchFamily="34" charset="0"/>
              <a:buChar char="•"/>
            </a:pPr>
            <a:r>
              <a:rPr lang="en-US" dirty="0" smtClean="0"/>
              <a:t>Look</a:t>
            </a:r>
            <a:r>
              <a:rPr lang="en-US" baseline="0" dirty="0" smtClean="0"/>
              <a:t> at the rapid pace of technological advances – e-commerce and social media.  The Companies in the FMCG sector have realized that to be successful, its important to have balance between on-line and off-line sales and have the right pricing for the off-line sales as the new consumers would originate out of off-line channels.  Increasingly, the Companies are allocating the advertising budgets on social media advertising vis-à-vis the traditional advertising channels.</a:t>
            </a:r>
          </a:p>
          <a:p>
            <a:pPr marL="628650" lvl="1" indent="-171450">
              <a:buFont typeface="Arial" panose="020B0604020202020204" pitchFamily="34" charset="0"/>
              <a:buChar char="•"/>
            </a:pPr>
            <a:r>
              <a:rPr lang="en-US" baseline="0" dirty="0" smtClean="0"/>
              <a:t>The Companies listed on the stock exchanges, specially the US stock exchange, has intense pressure from the regulators, investors to not only disclose the correct financials, but also the state of operations and future outlook.   The penalties and the reputational issues associated with incorrect disclosures is very high and can seriously dent the stock price of the Company.</a:t>
            </a:r>
          </a:p>
          <a:p>
            <a:pPr marL="628650" lvl="1" indent="-171450">
              <a:buFont typeface="Arial" panose="020B0604020202020204" pitchFamily="34" charset="0"/>
              <a:buChar char="•"/>
            </a:pPr>
            <a:r>
              <a:rPr lang="en-US" baseline="0" dirty="0" smtClean="0"/>
              <a:t>The most important change impacting most of the global companies is the pressure to expand the operating income.  As the business environment becomes challenging, the top line growth is difficult to come-by. But the shareholders are expecting increased returns on their investments and hence the only option left for the Companies is to reduce cost.  More and more companies are migrating their global operating processes to the third party BPO companies.  Along with the processes, the controls are also getting migrated to these BPOs.</a:t>
            </a:r>
          </a:p>
          <a:p>
            <a:pPr marL="457200" lvl="1" indent="0">
              <a:buFont typeface="Arial" panose="020B0604020202020204" pitchFamily="34" charset="0"/>
              <a:buNone/>
            </a:pPr>
            <a:endParaRPr lang="en-US" baseline="0" dirty="0" smtClean="0"/>
          </a:p>
          <a:p>
            <a:pPr marL="457200" lvl="1" indent="0">
              <a:buFont typeface="Arial" panose="020B0604020202020204" pitchFamily="34" charset="0"/>
              <a:buNone/>
            </a:pPr>
            <a:r>
              <a:rPr lang="en-US" baseline="0" dirty="0" smtClean="0"/>
              <a:t>Obviously, with so much of change happening all around the world, the expectation on Internal Audit has also changed significantly in the last decade or so.  The Board and the Executive Management wants the IA function to “</a:t>
            </a:r>
          </a:p>
          <a:p>
            <a:pPr marL="457200" lvl="1" indent="0">
              <a:buFont typeface="Arial" panose="020B0604020202020204" pitchFamily="34" charset="0"/>
              <a:buNone/>
            </a:pPr>
            <a:endParaRPr lang="en-US" baseline="0" dirty="0" smtClean="0"/>
          </a:p>
          <a:p>
            <a:pPr marL="628650" lvl="1" indent="-171450">
              <a:buFont typeface="Arial" panose="020B0604020202020204" pitchFamily="34" charset="0"/>
              <a:buChar char="•"/>
            </a:pPr>
            <a:r>
              <a:rPr lang="en-US" baseline="0" dirty="0" smtClean="0"/>
              <a:t>Not only provide assurance over the business operations and financial reporting , but also provide insights on emerging risks impacting the business environments and innovative and cost effective ways to mitigate these risks.</a:t>
            </a:r>
          </a:p>
          <a:p>
            <a:pPr marL="628650" lvl="1" indent="-171450">
              <a:buFont typeface="Arial" panose="020B0604020202020204" pitchFamily="34" charset="0"/>
              <a:buChar char="•"/>
            </a:pPr>
            <a:r>
              <a:rPr lang="en-US" baseline="0" dirty="0" smtClean="0"/>
              <a:t>Some Companies expect the IA function to participate in some of the key strategic initiatives of the Company and provide their advice/ recommendations, from a risk and controls perspective on these initiatives.  Give example of MBS. </a:t>
            </a:r>
            <a:endParaRPr lang="en-US" baseline="0" dirty="0"/>
          </a:p>
        </p:txBody>
      </p:sp>
      <p:sp>
        <p:nvSpPr>
          <p:cNvPr id="4" name="Slide Number Placeholder 3"/>
          <p:cNvSpPr>
            <a:spLocks noGrp="1"/>
          </p:cNvSpPr>
          <p:nvPr>
            <p:ph type="sldNum" sz="quarter" idx="10"/>
          </p:nvPr>
        </p:nvSpPr>
        <p:spPr/>
        <p:txBody>
          <a:bodyPr/>
          <a:lstStyle/>
          <a:p>
            <a:pPr>
              <a:defRPr/>
            </a:pPr>
            <a:fld id="{169EFED9-5041-4571-97B5-F64261EEC0DF}" type="slidenum">
              <a:rPr lang="en-US" smtClean="0"/>
              <a:pPr>
                <a:defRPr/>
              </a:pPr>
              <a:t>2</a:t>
            </a:fld>
            <a:endParaRPr lang="en-US" dirty="0"/>
          </a:p>
        </p:txBody>
      </p:sp>
    </p:spTree>
    <p:extLst>
      <p:ext uri="{BB962C8B-B14F-4D97-AF65-F5344CB8AC3E}">
        <p14:creationId xmlns:p14="http://schemas.microsoft.com/office/powerpoint/2010/main" xmlns="" val="30445119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The</a:t>
            </a:r>
            <a:r>
              <a:rPr lang="en-US" baseline="0" dirty="0" smtClean="0"/>
              <a:t> Internal Audit function to be relevant to the organization should move beyond the traditional play of providing assurance… they should also include advisory services as part of their repertoire.</a:t>
            </a:r>
          </a:p>
          <a:p>
            <a:pPr marL="0" indent="0">
              <a:buFont typeface="Arial" panose="020B0604020202020204" pitchFamily="34" charset="0"/>
              <a:buNone/>
            </a:pPr>
            <a:r>
              <a:rPr lang="en-US" baseline="0" dirty="0" smtClean="0"/>
              <a:t> </a:t>
            </a:r>
          </a:p>
          <a:p>
            <a:pPr marL="171450" indent="-171450">
              <a:buFont typeface="Arial" panose="020B0604020202020204" pitchFamily="34" charset="0"/>
              <a:buChar char="•"/>
            </a:pPr>
            <a:r>
              <a:rPr lang="en-US" baseline="0" dirty="0" smtClean="0"/>
              <a:t>Increasingly, the Internal Audit functions are moving to a risk assessment approach which is very robust and at the same extremely flexible.  The Audit Committees are providing IA function the flexibility to make changes to the annual Internal Audit plan, basis the changing business environment.  Also, the Audit Committees are fine for the Internal Audit functions to put in a placeholders in the annual plan for certain scope items, which would be determined based on certain events/ transactions/ business outcome.  For e.g., we are anticipating divesture of our business in one country, but currently we are not sure about the timing or if at all the transaction will go through; however, we have kept a placeholder in our plan for the next year to cover this area.</a:t>
            </a:r>
          </a:p>
          <a:p>
            <a:pPr marL="171450" indent="-171450">
              <a:buFont typeface="Arial" panose="020B0604020202020204" pitchFamily="34" charset="0"/>
              <a:buChar char="•"/>
            </a:pPr>
            <a:endParaRPr lang="en-US" baseline="0" dirty="0" smtClean="0"/>
          </a:p>
          <a:p>
            <a:pPr marL="171450" indent="-171450">
              <a:buFont typeface="Arial" panose="020B0604020202020204" pitchFamily="34" charset="0"/>
              <a:buChar char="•"/>
            </a:pPr>
            <a:r>
              <a:rPr lang="en-US" baseline="0" dirty="0" smtClean="0"/>
              <a:t>In fact, in our organization, we formally conduct the risk assessment exercise, update the audit plan and present to the Audit Committee twice a year.</a:t>
            </a:r>
          </a:p>
          <a:p>
            <a:pPr marL="171450" indent="-171450">
              <a:buFont typeface="Arial" panose="020B0604020202020204" pitchFamily="34" charset="0"/>
              <a:buChar char="•"/>
            </a:pPr>
            <a:endParaRPr lang="en-US" baseline="0" dirty="0" smtClean="0"/>
          </a:p>
          <a:p>
            <a:pPr marL="171450" indent="-171450">
              <a:buFont typeface="Arial" panose="020B0604020202020204" pitchFamily="34" charset="0"/>
              <a:buChar char="•"/>
            </a:pPr>
            <a:r>
              <a:rPr lang="en-US" baseline="0" dirty="0" smtClean="0"/>
              <a:t>I am sure most of the organizations have very well established audit methodology to execute internal audits.</a:t>
            </a:r>
          </a:p>
          <a:p>
            <a:pPr marL="171450" indent="-171450">
              <a:buFont typeface="Arial" panose="020B0604020202020204" pitchFamily="34" charset="0"/>
              <a:buChar char="•"/>
            </a:pPr>
            <a:endParaRPr lang="en-US" baseline="0" dirty="0" smtClean="0"/>
          </a:p>
          <a:p>
            <a:endParaRPr lang="en-US" baseline="0" dirty="0" smtClean="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169EFED9-5041-4571-97B5-F64261EEC0DF}" type="slidenum">
              <a:rPr lang="en-US" smtClean="0"/>
              <a:pPr>
                <a:defRPr/>
              </a:pPr>
              <a:t>3</a:t>
            </a:fld>
            <a:endParaRPr lang="en-US" dirty="0"/>
          </a:p>
        </p:txBody>
      </p:sp>
    </p:spTree>
    <p:extLst>
      <p:ext uri="{BB962C8B-B14F-4D97-AF65-F5344CB8AC3E}">
        <p14:creationId xmlns:p14="http://schemas.microsoft.com/office/powerpoint/2010/main" xmlns="" val="17723525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3970">
              <a:spcBef>
                <a:spcPts val="759"/>
              </a:spcBef>
            </a:pPr>
            <a:r>
              <a:rPr lang="en-US" sz="1200" b="1" spc="-6" dirty="0" smtClean="0">
                <a:solidFill>
                  <a:srgbClr val="00A9DF"/>
                </a:solidFill>
                <a:latin typeface="Arial" panose="020B0604020202020204" pitchFamily="34" charset="0"/>
                <a:cs typeface="Arial" panose="020B0604020202020204" pitchFamily="34" charset="0"/>
              </a:rPr>
              <a:t>DEFINING </a:t>
            </a:r>
            <a:r>
              <a:rPr lang="en-US" sz="1200" b="1" dirty="0" smtClean="0">
                <a:solidFill>
                  <a:srgbClr val="00A9DF"/>
                </a:solidFill>
                <a:latin typeface="Arial" panose="020B0604020202020204" pitchFamily="34" charset="0"/>
                <a:cs typeface="Arial" panose="020B0604020202020204" pitchFamily="34" charset="0"/>
              </a:rPr>
              <a:t>THE </a:t>
            </a:r>
            <a:r>
              <a:rPr lang="en-US" sz="1200" b="1" spc="-11" dirty="0" smtClean="0">
                <a:solidFill>
                  <a:srgbClr val="00A9DF"/>
                </a:solidFill>
                <a:latin typeface="Arial" panose="020B0604020202020204" pitchFamily="34" charset="0"/>
                <a:cs typeface="Arial" panose="020B0604020202020204" pitchFamily="34" charset="0"/>
              </a:rPr>
              <a:t>AUDIT</a:t>
            </a:r>
            <a:r>
              <a:rPr lang="en-US" sz="1200" b="1" spc="28" dirty="0" smtClean="0">
                <a:solidFill>
                  <a:srgbClr val="00A9DF"/>
                </a:solidFill>
                <a:latin typeface="Arial" panose="020B0604020202020204" pitchFamily="34" charset="0"/>
                <a:cs typeface="Arial" panose="020B0604020202020204" pitchFamily="34" charset="0"/>
              </a:rPr>
              <a:t> </a:t>
            </a:r>
            <a:r>
              <a:rPr lang="en-US" sz="1200" b="1" spc="-6" dirty="0" smtClean="0">
                <a:solidFill>
                  <a:srgbClr val="00A9DF"/>
                </a:solidFill>
                <a:latin typeface="Arial" panose="020B0604020202020204" pitchFamily="34" charset="0"/>
                <a:cs typeface="Arial" panose="020B0604020202020204" pitchFamily="34" charset="0"/>
              </a:rPr>
              <a:t>UNIVERSE - </a:t>
            </a:r>
            <a:r>
              <a:rPr lang="en-US" sz="1200" spc="-6" dirty="0" smtClean="0">
                <a:latin typeface="Arial" panose="020B0604020202020204" pitchFamily="34" charset="0"/>
                <a:cs typeface="Arial" panose="020B0604020202020204" pitchFamily="34" charset="0"/>
              </a:rPr>
              <a:t>Seventy percent of </a:t>
            </a:r>
            <a:r>
              <a:rPr lang="en-US" sz="1200" dirty="0" smtClean="0">
                <a:latin typeface="Arial" panose="020B0604020202020204" pitchFamily="34" charset="0"/>
                <a:cs typeface="Arial" panose="020B0604020202020204" pitchFamily="34" charset="0"/>
              </a:rPr>
              <a:t>Internal Audit teams </a:t>
            </a:r>
            <a:r>
              <a:rPr lang="en-US" sz="1200" spc="-6" dirty="0" smtClean="0">
                <a:latin typeface="Arial" panose="020B0604020202020204" pitchFamily="34" charset="0"/>
                <a:cs typeface="Arial" panose="020B0604020202020204" pitchFamily="34" charset="0"/>
              </a:rPr>
              <a:t>use </a:t>
            </a:r>
            <a:r>
              <a:rPr lang="en-US" sz="1200" dirty="0" smtClean="0">
                <a:latin typeface="Arial" panose="020B0604020202020204" pitchFamily="34" charset="0"/>
                <a:cs typeface="Arial" panose="020B0604020202020204" pitchFamily="34" charset="0"/>
              </a:rPr>
              <a:t>a </a:t>
            </a:r>
            <a:r>
              <a:rPr lang="en-US" sz="1200" spc="-6" dirty="0" smtClean="0">
                <a:latin typeface="Arial" panose="020B0604020202020204" pitchFamily="34" charset="0"/>
                <a:cs typeface="Arial" panose="020B0604020202020204" pitchFamily="34" charset="0"/>
              </a:rPr>
              <a:t>combination of cyclical </a:t>
            </a:r>
            <a:r>
              <a:rPr lang="en-US" sz="1200" dirty="0" smtClean="0">
                <a:latin typeface="Arial" panose="020B0604020202020204" pitchFamily="34" charset="0"/>
                <a:cs typeface="Arial" panose="020B0604020202020204" pitchFamily="34" charset="0"/>
              </a:rPr>
              <a:t>and </a:t>
            </a:r>
            <a:r>
              <a:rPr lang="en-US" sz="1200" spc="-6" dirty="0" smtClean="0">
                <a:latin typeface="Arial" panose="020B0604020202020204" pitchFamily="34" charset="0"/>
                <a:cs typeface="Arial" panose="020B0604020202020204" pitchFamily="34" charset="0"/>
              </a:rPr>
              <a:t>risk-based audit planning approaches. Two-thirds of these organizations use multiple  considerations </a:t>
            </a:r>
            <a:r>
              <a:rPr lang="en-US" sz="1200" dirty="0" smtClean="0">
                <a:latin typeface="Arial" panose="020B0604020202020204" pitchFamily="34" charset="0"/>
                <a:cs typeface="Arial" panose="020B0604020202020204" pitchFamily="34" charset="0"/>
              </a:rPr>
              <a:t>to </a:t>
            </a:r>
            <a:r>
              <a:rPr lang="en-US" sz="1200" spc="-6" dirty="0" smtClean="0">
                <a:latin typeface="Arial" panose="020B0604020202020204" pitchFamily="34" charset="0"/>
                <a:cs typeface="Arial" panose="020B0604020202020204" pitchFamily="34" charset="0"/>
              </a:rPr>
              <a:t>define </a:t>
            </a:r>
            <a:r>
              <a:rPr lang="en-US" sz="1200" dirty="0" smtClean="0">
                <a:latin typeface="Arial" panose="020B0604020202020204" pitchFamily="34" charset="0"/>
                <a:cs typeface="Arial" panose="020B0604020202020204" pitchFamily="34" charset="0"/>
              </a:rPr>
              <a:t>the </a:t>
            </a:r>
            <a:r>
              <a:rPr lang="en-US" sz="1200" spc="-6" dirty="0" smtClean="0">
                <a:latin typeface="Arial" panose="020B0604020202020204" pitchFamily="34" charset="0"/>
                <a:cs typeface="Arial" panose="020B0604020202020204" pitchFamily="34" charset="0"/>
              </a:rPr>
              <a:t>audit universe. The </a:t>
            </a:r>
            <a:r>
              <a:rPr lang="en-US" sz="1200" dirty="0" smtClean="0">
                <a:latin typeface="Arial" panose="020B0604020202020204" pitchFamily="34" charset="0"/>
                <a:cs typeface="Arial" panose="020B0604020202020204" pitchFamily="34" charset="0"/>
              </a:rPr>
              <a:t>most common </a:t>
            </a:r>
            <a:r>
              <a:rPr lang="en-US" sz="1200" spc="-6" dirty="0" smtClean="0">
                <a:latin typeface="Arial" panose="020B0604020202020204" pitchFamily="34" charset="0"/>
                <a:cs typeface="Arial" panose="020B0604020202020204" pitchFamily="34" charset="0"/>
              </a:rPr>
              <a:t>parameters overall </a:t>
            </a:r>
            <a:r>
              <a:rPr lang="en-US" sz="1200" dirty="0" smtClean="0">
                <a:latin typeface="Arial" panose="020B0604020202020204" pitchFamily="34" charset="0"/>
                <a:cs typeface="Arial" panose="020B0604020202020204" pitchFamily="34" charset="0"/>
              </a:rPr>
              <a:t>are </a:t>
            </a:r>
            <a:r>
              <a:rPr lang="en-US" sz="1200" b="1" spc="-6" dirty="0" smtClean="0">
                <a:latin typeface="Arial" panose="020B0604020202020204" pitchFamily="34" charset="0"/>
                <a:cs typeface="Arial" panose="020B0604020202020204" pitchFamily="34" charset="0"/>
              </a:rPr>
              <a:t>process </a:t>
            </a:r>
            <a:r>
              <a:rPr lang="en-US" sz="1200" b="1" dirty="0" smtClean="0">
                <a:latin typeface="Arial" panose="020B0604020202020204" pitchFamily="34" charset="0"/>
                <a:cs typeface="Arial" panose="020B0604020202020204" pitchFamily="34" charset="0"/>
              </a:rPr>
              <a:t>and </a:t>
            </a:r>
            <a:r>
              <a:rPr lang="en-US" sz="1200" b="1" spc="-6" dirty="0" smtClean="0">
                <a:latin typeface="Arial" panose="020B0604020202020204" pitchFamily="34" charset="0"/>
                <a:cs typeface="Arial" panose="020B0604020202020204" pitchFamily="34" charset="0"/>
              </a:rPr>
              <a:t>business unit </a:t>
            </a:r>
            <a:r>
              <a:rPr lang="en-US" sz="1200" dirty="0" smtClean="0">
                <a:latin typeface="Arial" panose="020B0604020202020204" pitchFamily="34" charset="0"/>
                <a:cs typeface="Arial" panose="020B0604020202020204" pitchFamily="34" charset="0"/>
              </a:rPr>
              <a:t>; 49% </a:t>
            </a:r>
            <a:r>
              <a:rPr lang="en-US" sz="1200" spc="-6" dirty="0" smtClean="0">
                <a:latin typeface="Arial" panose="020B0604020202020204" pitchFamily="34" charset="0"/>
                <a:cs typeface="Arial" panose="020B0604020202020204" pitchFamily="34" charset="0"/>
              </a:rPr>
              <a:t>of companies use </a:t>
            </a:r>
            <a:r>
              <a:rPr lang="en-US" sz="1200" dirty="0" smtClean="0">
                <a:latin typeface="Arial" panose="020B0604020202020204" pitchFamily="34" charset="0"/>
                <a:cs typeface="Arial" panose="020B0604020202020204" pitchFamily="34" charset="0"/>
              </a:rPr>
              <a:t>at </a:t>
            </a:r>
            <a:r>
              <a:rPr lang="en-US" sz="1200" spc="-6" dirty="0" smtClean="0">
                <a:latin typeface="Arial" panose="020B0604020202020204" pitchFamily="34" charset="0"/>
                <a:cs typeface="Arial" panose="020B0604020202020204" pitchFamily="34" charset="0"/>
              </a:rPr>
              <a:t>least both of </a:t>
            </a:r>
            <a:r>
              <a:rPr lang="en-US" sz="1200" dirty="0" smtClean="0">
                <a:latin typeface="Arial" panose="020B0604020202020204" pitchFamily="34" charset="0"/>
                <a:cs typeface="Arial" panose="020B0604020202020204" pitchFamily="34" charset="0"/>
              </a:rPr>
              <a:t>these</a:t>
            </a:r>
            <a:r>
              <a:rPr lang="en-US" sz="1200" spc="94" dirty="0" smtClean="0">
                <a:latin typeface="Arial" panose="020B0604020202020204" pitchFamily="34" charset="0"/>
                <a:cs typeface="Arial" panose="020B0604020202020204" pitchFamily="34" charset="0"/>
              </a:rPr>
              <a:t> </a:t>
            </a:r>
            <a:r>
              <a:rPr lang="en-US" sz="1200" spc="-6" dirty="0" smtClean="0">
                <a:latin typeface="Arial" panose="020B0604020202020204" pitchFamily="34" charset="0"/>
                <a:cs typeface="Arial" panose="020B0604020202020204" pitchFamily="34" charset="0"/>
              </a:rPr>
              <a:t>factors.</a:t>
            </a:r>
            <a:endParaRPr lang="en-US" sz="1200" dirty="0" smtClean="0">
              <a:latin typeface="Arial" panose="020B0604020202020204" pitchFamily="34" charset="0"/>
              <a:cs typeface="Arial" panose="020B0604020202020204" pitchFamily="34" charset="0"/>
            </a:endParaRPr>
          </a:p>
          <a:p>
            <a:pPr>
              <a:spcBef>
                <a:spcPts val="17"/>
              </a:spcBef>
            </a:pPr>
            <a:endParaRPr lang="en-US" sz="1200" dirty="0" smtClean="0">
              <a:latin typeface="Arial" panose="020B0604020202020204" pitchFamily="34" charset="0"/>
              <a:cs typeface="Arial" panose="020B0604020202020204" pitchFamily="34" charset="0"/>
            </a:endParaRPr>
          </a:p>
          <a:p>
            <a:pPr marL="13970"/>
            <a:r>
              <a:rPr lang="en-US" sz="1200" b="1" spc="-6" dirty="0" smtClean="0">
                <a:solidFill>
                  <a:srgbClr val="00A9DF"/>
                </a:solidFill>
                <a:latin typeface="Arial" panose="020B0604020202020204" pitchFamily="34" charset="0"/>
                <a:cs typeface="Arial" panose="020B0604020202020204" pitchFamily="34" charset="0"/>
              </a:rPr>
              <a:t>THE NUMBER OF </a:t>
            </a:r>
            <a:r>
              <a:rPr lang="en-US" sz="1200" b="1" spc="-11" dirty="0" smtClean="0">
                <a:solidFill>
                  <a:srgbClr val="00A9DF"/>
                </a:solidFill>
                <a:latin typeface="Arial" panose="020B0604020202020204" pitchFamily="34" charset="0"/>
                <a:cs typeface="Arial" panose="020B0604020202020204" pitchFamily="34" charset="0"/>
              </a:rPr>
              <a:t>AUDITABLE</a:t>
            </a:r>
            <a:r>
              <a:rPr lang="en-US" sz="1200" b="1" spc="33" dirty="0" smtClean="0">
                <a:solidFill>
                  <a:srgbClr val="00A9DF"/>
                </a:solidFill>
                <a:latin typeface="Arial" panose="020B0604020202020204" pitchFamily="34" charset="0"/>
                <a:cs typeface="Arial" panose="020B0604020202020204" pitchFamily="34" charset="0"/>
              </a:rPr>
              <a:t> </a:t>
            </a:r>
            <a:r>
              <a:rPr lang="en-US" sz="1200" b="1" spc="-6" dirty="0" smtClean="0">
                <a:solidFill>
                  <a:srgbClr val="00A9DF"/>
                </a:solidFill>
                <a:latin typeface="Arial" panose="020B0604020202020204" pitchFamily="34" charset="0"/>
                <a:cs typeface="Arial" panose="020B0604020202020204" pitchFamily="34" charset="0"/>
              </a:rPr>
              <a:t>ENTITIES- </a:t>
            </a:r>
            <a:r>
              <a:rPr lang="en-US" sz="1200" spc="-6" dirty="0" smtClean="0">
                <a:latin typeface="Arial" panose="020B0604020202020204" pitchFamily="34" charset="0"/>
                <a:cs typeface="Arial" panose="020B0604020202020204" pitchFamily="34" charset="0"/>
              </a:rPr>
              <a:t>Sixty-one percent of Internal Audit departments categorize </a:t>
            </a:r>
            <a:r>
              <a:rPr lang="en-US" sz="1200" dirty="0" smtClean="0">
                <a:latin typeface="Arial" panose="020B0604020202020204" pitchFamily="34" charset="0"/>
                <a:cs typeface="Arial" panose="020B0604020202020204" pitchFamily="34" charset="0"/>
              </a:rPr>
              <a:t>more than 100 </a:t>
            </a:r>
            <a:r>
              <a:rPr lang="en-US" sz="1200" spc="-6" dirty="0" smtClean="0">
                <a:latin typeface="Arial" panose="020B0604020202020204" pitchFamily="34" charset="0"/>
                <a:cs typeface="Arial" panose="020B0604020202020204" pitchFamily="34" charset="0"/>
              </a:rPr>
              <a:t>auditable entities in </a:t>
            </a:r>
            <a:r>
              <a:rPr lang="en-US" sz="1200" dirty="0" smtClean="0">
                <a:latin typeface="Arial" panose="020B0604020202020204" pitchFamily="34" charset="0"/>
                <a:cs typeface="Arial" panose="020B0604020202020204" pitchFamily="34" charset="0"/>
              </a:rPr>
              <a:t>their </a:t>
            </a:r>
            <a:r>
              <a:rPr lang="en-US" sz="1200" spc="-6" dirty="0" smtClean="0">
                <a:latin typeface="Arial" panose="020B0604020202020204" pitchFamily="34" charset="0"/>
                <a:cs typeface="Arial" panose="020B0604020202020204" pitchFamily="34" charset="0"/>
              </a:rPr>
              <a:t>audit universe. Only </a:t>
            </a:r>
            <a:r>
              <a:rPr lang="en-US" sz="1200" dirty="0" smtClean="0">
                <a:latin typeface="Arial" panose="020B0604020202020204" pitchFamily="34" charset="0"/>
                <a:cs typeface="Arial" panose="020B0604020202020204" pitchFamily="34" charset="0"/>
              </a:rPr>
              <a:t>2% </a:t>
            </a:r>
            <a:r>
              <a:rPr lang="en-US" sz="1200" spc="-6" dirty="0" smtClean="0">
                <a:latin typeface="Arial" panose="020B0604020202020204" pitchFamily="34" charset="0"/>
                <a:cs typeface="Arial" panose="020B0604020202020204" pitchFamily="34" charset="0"/>
              </a:rPr>
              <a:t>percent of respondents do not have </a:t>
            </a:r>
            <a:r>
              <a:rPr lang="en-US" sz="1200" dirty="0" smtClean="0">
                <a:latin typeface="Arial" panose="020B0604020202020204" pitchFamily="34" charset="0"/>
                <a:cs typeface="Arial" panose="020B0604020202020204" pitchFamily="34" charset="0"/>
              </a:rPr>
              <a:t>a </a:t>
            </a:r>
            <a:r>
              <a:rPr lang="en-US" sz="1200" spc="-6" dirty="0" smtClean="0">
                <a:latin typeface="Arial" panose="020B0604020202020204" pitchFamily="34" charset="0"/>
                <a:cs typeface="Arial" panose="020B0604020202020204" pitchFamily="34" charset="0"/>
              </a:rPr>
              <a:t>defined  audit universe.</a:t>
            </a:r>
            <a:endParaRPr lang="en-US" sz="1200" dirty="0" smtClean="0">
              <a:latin typeface="Arial" panose="020B0604020202020204" pitchFamily="34" charset="0"/>
              <a:cs typeface="Arial" panose="020B0604020202020204" pitchFamily="34" charset="0"/>
            </a:endParaRPr>
          </a:p>
          <a:p>
            <a:pPr>
              <a:spcBef>
                <a:spcPts val="17"/>
              </a:spcBef>
            </a:pPr>
            <a:endParaRPr lang="en-US" sz="1200" dirty="0" smtClean="0">
              <a:latin typeface="Arial" panose="020B0604020202020204" pitchFamily="34" charset="0"/>
              <a:cs typeface="Arial" panose="020B0604020202020204" pitchFamily="34" charset="0"/>
            </a:endParaRPr>
          </a:p>
          <a:p>
            <a:pPr marL="13970"/>
            <a:r>
              <a:rPr lang="en-US" sz="1200" b="1" dirty="0" smtClean="0">
                <a:solidFill>
                  <a:srgbClr val="00A9DF"/>
                </a:solidFill>
                <a:latin typeface="Arial" panose="020B0604020202020204" pitchFamily="34" charset="0"/>
                <a:cs typeface="Arial" panose="020B0604020202020204" pitchFamily="34" charset="0"/>
              </a:rPr>
              <a:t>TIMING OF </a:t>
            </a:r>
            <a:r>
              <a:rPr lang="en-US" sz="1200" b="1" spc="-6" dirty="0" smtClean="0">
                <a:solidFill>
                  <a:srgbClr val="00A9DF"/>
                </a:solidFill>
                <a:latin typeface="Arial" panose="020B0604020202020204" pitchFamily="34" charset="0"/>
                <a:cs typeface="Arial" panose="020B0604020202020204" pitchFamily="34" charset="0"/>
              </a:rPr>
              <a:t>RISK ASSESSMENT </a:t>
            </a:r>
            <a:r>
              <a:rPr lang="en-US" sz="1200" b="1" spc="-17" dirty="0" smtClean="0">
                <a:solidFill>
                  <a:srgbClr val="00A9DF"/>
                </a:solidFill>
                <a:latin typeface="Arial" panose="020B0604020202020204" pitchFamily="34" charset="0"/>
                <a:cs typeface="Arial" panose="020B0604020202020204" pitchFamily="34" charset="0"/>
              </a:rPr>
              <a:t>AND </a:t>
            </a:r>
            <a:r>
              <a:rPr lang="en-US" sz="1200" b="1" spc="-11" dirty="0" smtClean="0">
                <a:solidFill>
                  <a:srgbClr val="00A9DF"/>
                </a:solidFill>
                <a:latin typeface="Arial" panose="020B0604020202020204" pitchFamily="34" charset="0"/>
                <a:cs typeface="Arial" panose="020B0604020202020204" pitchFamily="34" charset="0"/>
              </a:rPr>
              <a:t>AUDIT </a:t>
            </a:r>
            <a:r>
              <a:rPr lang="en-US" sz="1200" b="1" spc="-6" dirty="0" smtClean="0">
                <a:solidFill>
                  <a:srgbClr val="00A9DF"/>
                </a:solidFill>
                <a:latin typeface="Arial" panose="020B0604020202020204" pitchFamily="34" charset="0"/>
                <a:cs typeface="Arial" panose="020B0604020202020204" pitchFamily="34" charset="0"/>
              </a:rPr>
              <a:t>PLANNING</a:t>
            </a:r>
            <a:r>
              <a:rPr lang="en-US" sz="1200" b="1" spc="138" dirty="0" smtClean="0">
                <a:solidFill>
                  <a:srgbClr val="00A9DF"/>
                </a:solidFill>
                <a:latin typeface="Arial" panose="020B0604020202020204" pitchFamily="34" charset="0"/>
                <a:cs typeface="Arial" panose="020B0604020202020204" pitchFamily="34" charset="0"/>
              </a:rPr>
              <a:t> </a:t>
            </a:r>
            <a:r>
              <a:rPr lang="en-US" sz="1200" b="1" spc="-6" dirty="0" smtClean="0">
                <a:solidFill>
                  <a:srgbClr val="00A9DF"/>
                </a:solidFill>
                <a:latin typeface="Arial" panose="020B0604020202020204" pitchFamily="34" charset="0"/>
                <a:cs typeface="Arial" panose="020B0604020202020204" pitchFamily="34" charset="0"/>
              </a:rPr>
              <a:t>ACTIVITIES - </a:t>
            </a:r>
            <a:r>
              <a:rPr lang="en-US" sz="1200" spc="-6" dirty="0" smtClean="0">
                <a:latin typeface="Arial" panose="020B0604020202020204" pitchFamily="34" charset="0"/>
                <a:cs typeface="Arial" panose="020B0604020202020204" pitchFamily="34" charset="0"/>
              </a:rPr>
              <a:t>Sixty-one percent of companies </a:t>
            </a:r>
            <a:r>
              <a:rPr lang="en-US" sz="1200" dirty="0" smtClean="0">
                <a:latin typeface="Arial" panose="020B0604020202020204" pitchFamily="34" charset="0"/>
                <a:cs typeface="Arial" panose="020B0604020202020204" pitchFamily="34" charset="0"/>
              </a:rPr>
              <a:t>take more than </a:t>
            </a:r>
            <a:r>
              <a:rPr lang="en-US" sz="1200" spc="-6" dirty="0" smtClean="0">
                <a:latin typeface="Arial" panose="020B0604020202020204" pitchFamily="34" charset="0"/>
                <a:cs typeface="Arial" panose="020B0604020202020204" pitchFamily="34" charset="0"/>
              </a:rPr>
              <a:t>six </a:t>
            </a:r>
            <a:r>
              <a:rPr lang="en-US" sz="1200" dirty="0" smtClean="0">
                <a:latin typeface="Arial" panose="020B0604020202020204" pitchFamily="34" charset="0"/>
                <a:cs typeface="Arial" panose="020B0604020202020204" pitchFamily="34" charset="0"/>
              </a:rPr>
              <a:t>weeks to </a:t>
            </a:r>
            <a:r>
              <a:rPr lang="en-US" sz="1200" spc="-6" dirty="0" smtClean="0">
                <a:latin typeface="Arial" panose="020B0604020202020204" pitchFamily="34" charset="0"/>
                <a:cs typeface="Arial" panose="020B0604020202020204" pitchFamily="34" charset="0"/>
              </a:rPr>
              <a:t>complete </a:t>
            </a:r>
            <a:r>
              <a:rPr lang="en-US" sz="1200" dirty="0" smtClean="0">
                <a:latin typeface="Arial" panose="020B0604020202020204" pitchFamily="34" charset="0"/>
                <a:cs typeface="Arial" panose="020B0604020202020204" pitchFamily="34" charset="0"/>
              </a:rPr>
              <a:t>the risk </a:t>
            </a:r>
            <a:r>
              <a:rPr lang="en-US" sz="1200" spc="-6" dirty="0" smtClean="0">
                <a:latin typeface="Arial" panose="020B0604020202020204" pitchFamily="34" charset="0"/>
                <a:cs typeface="Arial" panose="020B0604020202020204" pitchFamily="34" charset="0"/>
              </a:rPr>
              <a:t>assessment </a:t>
            </a:r>
            <a:r>
              <a:rPr lang="en-US" sz="1200" dirty="0" smtClean="0">
                <a:latin typeface="Arial" panose="020B0604020202020204" pitchFamily="34" charset="0"/>
                <a:cs typeface="Arial" panose="020B0604020202020204" pitchFamily="34" charset="0"/>
              </a:rPr>
              <a:t>and </a:t>
            </a:r>
            <a:r>
              <a:rPr lang="en-US" sz="1200" spc="-6" dirty="0" smtClean="0">
                <a:latin typeface="Arial" panose="020B0604020202020204" pitchFamily="34" charset="0"/>
                <a:cs typeface="Arial" panose="020B0604020202020204" pitchFamily="34" charset="0"/>
              </a:rPr>
              <a:t>audit planning process. Nearly </a:t>
            </a:r>
            <a:r>
              <a:rPr lang="en-US" sz="1200" dirty="0" smtClean="0">
                <a:latin typeface="Arial" panose="020B0604020202020204" pitchFamily="34" charset="0"/>
                <a:cs typeface="Arial" panose="020B0604020202020204" pitchFamily="34" charset="0"/>
              </a:rPr>
              <a:t>all </a:t>
            </a:r>
            <a:r>
              <a:rPr lang="en-US" sz="1200" spc="-6" dirty="0" smtClean="0">
                <a:latin typeface="Arial" panose="020B0604020202020204" pitchFamily="34" charset="0"/>
                <a:cs typeface="Arial" panose="020B0604020202020204" pitchFamily="34" charset="0"/>
              </a:rPr>
              <a:t>organizations begin </a:t>
            </a:r>
            <a:r>
              <a:rPr lang="en-US" sz="1200" dirty="0" smtClean="0">
                <a:latin typeface="Arial" panose="020B0604020202020204" pitchFamily="34" charset="0"/>
                <a:cs typeface="Arial" panose="020B0604020202020204" pitchFamily="34" charset="0"/>
              </a:rPr>
              <a:t>their </a:t>
            </a:r>
            <a:r>
              <a:rPr lang="en-US" sz="1200" spc="-6" dirty="0" smtClean="0">
                <a:latin typeface="Arial" panose="020B0604020202020204" pitchFamily="34" charset="0"/>
                <a:cs typeface="Arial" panose="020B0604020202020204" pitchFamily="34" charset="0"/>
              </a:rPr>
              <a:t>risk assessment  process </a:t>
            </a:r>
            <a:r>
              <a:rPr lang="en-US" sz="1200" b="1" spc="-6" dirty="0" smtClean="0">
                <a:latin typeface="Arial" panose="020B0604020202020204" pitchFamily="34" charset="0"/>
                <a:cs typeface="Arial" panose="020B0604020202020204" pitchFamily="34" charset="0"/>
              </a:rPr>
              <a:t>in </a:t>
            </a:r>
            <a:r>
              <a:rPr lang="en-US" sz="1200" b="1" dirty="0" smtClean="0">
                <a:latin typeface="Arial" panose="020B0604020202020204" pitchFamily="34" charset="0"/>
                <a:cs typeface="Arial" panose="020B0604020202020204" pitchFamily="34" charset="0"/>
              </a:rPr>
              <a:t>the </a:t>
            </a:r>
            <a:r>
              <a:rPr lang="en-US" sz="1200" b="1" spc="-6" dirty="0" smtClean="0">
                <a:latin typeface="Arial" panose="020B0604020202020204" pitchFamily="34" charset="0"/>
                <a:cs typeface="Arial" panose="020B0604020202020204" pitchFamily="34" charset="0"/>
              </a:rPr>
              <a:t>third or fourth quarters of </a:t>
            </a:r>
            <a:r>
              <a:rPr lang="en-US" sz="1200" b="1" dirty="0" smtClean="0">
                <a:latin typeface="Arial" panose="020B0604020202020204" pitchFamily="34" charset="0"/>
                <a:cs typeface="Arial" panose="020B0604020202020204" pitchFamily="34" charset="0"/>
              </a:rPr>
              <a:t>their </a:t>
            </a:r>
            <a:r>
              <a:rPr lang="en-US" sz="1200" b="1" spc="-6" dirty="0" smtClean="0">
                <a:latin typeface="Arial" panose="020B0604020202020204" pitchFamily="34" charset="0"/>
                <a:cs typeface="Arial" panose="020B0604020202020204" pitchFamily="34" charset="0"/>
              </a:rPr>
              <a:t>fiscal </a:t>
            </a:r>
            <a:r>
              <a:rPr lang="en-US" sz="1200" b="1" dirty="0" smtClean="0">
                <a:latin typeface="Arial" panose="020B0604020202020204" pitchFamily="34" charset="0"/>
                <a:cs typeface="Arial" panose="020B0604020202020204" pitchFamily="34" charset="0"/>
              </a:rPr>
              <a:t>year and </a:t>
            </a:r>
            <a:r>
              <a:rPr lang="en-US" sz="1200" b="1" spc="-6" dirty="0" smtClean="0">
                <a:latin typeface="Arial" panose="020B0604020202020204" pitchFamily="34" charset="0"/>
                <a:cs typeface="Arial" panose="020B0604020202020204" pitchFamily="34" charset="0"/>
              </a:rPr>
              <a:t>obtain audit plan approval by </a:t>
            </a:r>
            <a:r>
              <a:rPr lang="en-US" sz="1200" b="1" dirty="0" smtClean="0">
                <a:latin typeface="Arial" panose="020B0604020202020204" pitchFamily="34" charset="0"/>
                <a:cs typeface="Arial" panose="020B0604020202020204" pitchFamily="34" charset="0"/>
              </a:rPr>
              <a:t>Q4 </a:t>
            </a:r>
            <a:r>
              <a:rPr lang="en-US" sz="1200" b="1" spc="-6" dirty="0" smtClean="0">
                <a:latin typeface="Arial" panose="020B0604020202020204" pitchFamily="34" charset="0"/>
                <a:cs typeface="Arial" panose="020B0604020202020204" pitchFamily="34" charset="0"/>
              </a:rPr>
              <a:t>or </a:t>
            </a:r>
            <a:r>
              <a:rPr lang="en-US" sz="1200" b="1" dirty="0" smtClean="0">
                <a:latin typeface="Arial" panose="020B0604020202020204" pitchFamily="34" charset="0"/>
                <a:cs typeface="Arial" panose="020B0604020202020204" pitchFamily="34" charset="0"/>
              </a:rPr>
              <a:t>Q1</a:t>
            </a:r>
            <a:r>
              <a:rPr lang="en-US" sz="1200" dirty="0" smtClean="0">
                <a:latin typeface="Arial" panose="020B0604020202020204" pitchFamily="34" charset="0"/>
                <a:cs typeface="Arial" panose="020B0604020202020204" pitchFamily="34" charset="0"/>
              </a:rPr>
              <a:t>. </a:t>
            </a:r>
            <a:r>
              <a:rPr lang="en-US" sz="1200" spc="-6" dirty="0" smtClean="0">
                <a:latin typeface="Arial" panose="020B0604020202020204" pitchFamily="34" charset="0"/>
                <a:cs typeface="Arial" panose="020B0604020202020204" pitchFamily="34" charset="0"/>
              </a:rPr>
              <a:t>The number of </a:t>
            </a:r>
            <a:r>
              <a:rPr lang="en-US" sz="1200" dirty="0" smtClean="0">
                <a:latin typeface="Arial" panose="020B0604020202020204" pitchFamily="34" charset="0"/>
                <a:cs typeface="Arial" panose="020B0604020202020204" pitchFamily="34" charset="0"/>
              </a:rPr>
              <a:t>auditable </a:t>
            </a:r>
            <a:r>
              <a:rPr lang="en-US" sz="1200" spc="-6" dirty="0" smtClean="0">
                <a:latin typeface="Arial" panose="020B0604020202020204" pitchFamily="34" charset="0"/>
                <a:cs typeface="Arial" panose="020B0604020202020204" pitchFamily="34" charset="0"/>
              </a:rPr>
              <a:t>entities </a:t>
            </a:r>
            <a:r>
              <a:rPr lang="en-US" sz="1200" dirty="0" smtClean="0">
                <a:latin typeface="Arial" panose="020B0604020202020204" pitchFamily="34" charset="0"/>
                <a:cs typeface="Arial" panose="020B0604020202020204" pitchFamily="34" charset="0"/>
              </a:rPr>
              <a:t>and </a:t>
            </a:r>
            <a:r>
              <a:rPr lang="en-US" sz="1200" spc="-6" dirty="0" smtClean="0">
                <a:latin typeface="Arial" panose="020B0604020202020204" pitchFamily="34" charset="0"/>
                <a:cs typeface="Arial" panose="020B0604020202020204" pitchFamily="34" charset="0"/>
              </a:rPr>
              <a:t>risk factors considered </a:t>
            </a:r>
            <a:r>
              <a:rPr lang="en-US" sz="1200" dirty="0" smtClean="0">
                <a:latin typeface="Arial" panose="020B0604020202020204" pitchFamily="34" charset="0"/>
                <a:cs typeface="Arial" panose="020B0604020202020204" pitchFamily="34" charset="0"/>
              </a:rPr>
              <a:t>has a  </a:t>
            </a:r>
            <a:r>
              <a:rPr lang="en-US" sz="1200" spc="-6" dirty="0" smtClean="0">
                <a:latin typeface="Arial" panose="020B0604020202020204" pitchFamily="34" charset="0"/>
                <a:cs typeface="Arial" panose="020B0604020202020204" pitchFamily="34" charset="0"/>
              </a:rPr>
              <a:t>significant impact on </a:t>
            </a:r>
            <a:r>
              <a:rPr lang="en-US" sz="1200" dirty="0" smtClean="0">
                <a:latin typeface="Arial" panose="020B0604020202020204" pitchFamily="34" charset="0"/>
                <a:cs typeface="Arial" panose="020B0604020202020204" pitchFamily="34" charset="0"/>
              </a:rPr>
              <a:t>the </a:t>
            </a:r>
            <a:r>
              <a:rPr lang="en-US" sz="1200" spc="-6" dirty="0" smtClean="0">
                <a:latin typeface="Arial" panose="020B0604020202020204" pitchFamily="34" charset="0"/>
                <a:cs typeface="Arial" panose="020B0604020202020204" pitchFamily="34" charset="0"/>
              </a:rPr>
              <a:t>total time required </a:t>
            </a:r>
            <a:r>
              <a:rPr lang="en-US" sz="1200" dirty="0" smtClean="0">
                <a:latin typeface="Arial" panose="020B0604020202020204" pitchFamily="34" charset="0"/>
                <a:cs typeface="Arial" panose="020B0604020202020204" pitchFamily="34" charset="0"/>
              </a:rPr>
              <a:t>to </a:t>
            </a:r>
            <a:r>
              <a:rPr lang="en-US" sz="1200" spc="-6" dirty="0" smtClean="0">
                <a:latin typeface="Arial" panose="020B0604020202020204" pitchFamily="34" charset="0"/>
                <a:cs typeface="Arial" panose="020B0604020202020204" pitchFamily="34" charset="0"/>
              </a:rPr>
              <a:t>complete </a:t>
            </a:r>
            <a:r>
              <a:rPr lang="en-US" sz="1200" dirty="0" smtClean="0">
                <a:latin typeface="Arial" panose="020B0604020202020204" pitchFamily="34" charset="0"/>
                <a:cs typeface="Arial" panose="020B0604020202020204" pitchFamily="34" charset="0"/>
              </a:rPr>
              <a:t>the risk </a:t>
            </a:r>
            <a:r>
              <a:rPr lang="en-US" sz="1200" spc="-6" dirty="0" smtClean="0">
                <a:latin typeface="Arial" panose="020B0604020202020204" pitchFamily="34" charset="0"/>
                <a:cs typeface="Arial" panose="020B0604020202020204" pitchFamily="34" charset="0"/>
              </a:rPr>
              <a:t>assessment </a:t>
            </a:r>
            <a:r>
              <a:rPr lang="en-US" sz="1200" dirty="0" smtClean="0">
                <a:latin typeface="Arial" panose="020B0604020202020204" pitchFamily="34" charset="0"/>
                <a:cs typeface="Arial" panose="020B0604020202020204" pitchFamily="34" charset="0"/>
              </a:rPr>
              <a:t>and </a:t>
            </a:r>
            <a:r>
              <a:rPr lang="en-US" sz="1200" spc="-6" dirty="0" smtClean="0">
                <a:latin typeface="Arial" panose="020B0604020202020204" pitchFamily="34" charset="0"/>
                <a:cs typeface="Arial" panose="020B0604020202020204" pitchFamily="34" charset="0"/>
              </a:rPr>
              <a:t>audit planning</a:t>
            </a:r>
            <a:r>
              <a:rPr lang="en-US" sz="1200" spc="66" dirty="0" smtClean="0">
                <a:latin typeface="Arial" panose="020B0604020202020204" pitchFamily="34" charset="0"/>
                <a:cs typeface="Arial" panose="020B0604020202020204" pitchFamily="34" charset="0"/>
              </a:rPr>
              <a:t> </a:t>
            </a:r>
            <a:r>
              <a:rPr lang="en-US" sz="1200" spc="-6" dirty="0" smtClean="0">
                <a:latin typeface="Arial" panose="020B0604020202020204" pitchFamily="34" charset="0"/>
                <a:cs typeface="Arial" panose="020B0604020202020204" pitchFamily="34" charset="0"/>
              </a:rPr>
              <a:t>process.</a:t>
            </a:r>
            <a:endParaRPr lang="en-US" sz="1200" dirty="0" smtClean="0">
              <a:latin typeface="Arial" panose="020B0604020202020204" pitchFamily="34" charset="0"/>
              <a:cs typeface="Arial" panose="020B0604020202020204" pitchFamily="34" charset="0"/>
            </a:endParaRPr>
          </a:p>
          <a:p>
            <a:pPr>
              <a:spcBef>
                <a:spcPts val="22"/>
              </a:spcBef>
            </a:pPr>
            <a:endParaRPr lang="en-US" sz="1200" dirty="0" smtClean="0">
              <a:latin typeface="Arial" panose="020B0604020202020204" pitchFamily="34" charset="0"/>
              <a:cs typeface="Arial" panose="020B0604020202020204" pitchFamily="34" charset="0"/>
            </a:endParaRPr>
          </a:p>
          <a:p>
            <a:pPr marL="27940">
              <a:lnSpc>
                <a:spcPts val="1172"/>
              </a:lnSpc>
              <a:spcBef>
                <a:spcPts val="6"/>
              </a:spcBef>
            </a:pPr>
            <a:r>
              <a:rPr lang="en-US" sz="1200" b="1" spc="-6" dirty="0" smtClean="0">
                <a:solidFill>
                  <a:srgbClr val="00A9DF"/>
                </a:solidFill>
                <a:latin typeface="Arial" panose="020B0604020202020204" pitchFamily="34" charset="0"/>
                <a:cs typeface="Arial" panose="020B0604020202020204" pitchFamily="34" charset="0"/>
              </a:rPr>
              <a:t>BUILDING </a:t>
            </a:r>
            <a:r>
              <a:rPr lang="en-US" sz="1200" b="1" dirty="0" smtClean="0">
                <a:solidFill>
                  <a:srgbClr val="00A9DF"/>
                </a:solidFill>
                <a:latin typeface="Arial" panose="020B0604020202020204" pitchFamily="34" charset="0"/>
                <a:cs typeface="Arial" panose="020B0604020202020204" pitchFamily="34" charset="0"/>
              </a:rPr>
              <a:t>FLEXIBILITY INTO THE </a:t>
            </a:r>
            <a:r>
              <a:rPr lang="en-US" sz="1200" b="1" spc="-11" dirty="0" smtClean="0">
                <a:solidFill>
                  <a:srgbClr val="00A9DF"/>
                </a:solidFill>
                <a:latin typeface="Arial" panose="020B0604020202020204" pitchFamily="34" charset="0"/>
                <a:cs typeface="Arial" panose="020B0604020202020204" pitchFamily="34" charset="0"/>
              </a:rPr>
              <a:t>ANNUAL AUDIT </a:t>
            </a:r>
            <a:r>
              <a:rPr lang="en-US" sz="1200" b="1" spc="-6" dirty="0" smtClean="0">
                <a:solidFill>
                  <a:srgbClr val="00A9DF"/>
                </a:solidFill>
                <a:latin typeface="Arial" panose="020B0604020202020204" pitchFamily="34" charset="0"/>
                <a:cs typeface="Arial" panose="020B0604020202020204" pitchFamily="34" charset="0"/>
              </a:rPr>
              <a:t>PLANNING</a:t>
            </a:r>
            <a:r>
              <a:rPr lang="en-US" sz="1200" b="1" spc="83" dirty="0" smtClean="0">
                <a:solidFill>
                  <a:srgbClr val="00A9DF"/>
                </a:solidFill>
                <a:latin typeface="Arial" panose="020B0604020202020204" pitchFamily="34" charset="0"/>
                <a:cs typeface="Arial" panose="020B0604020202020204" pitchFamily="34" charset="0"/>
              </a:rPr>
              <a:t> </a:t>
            </a:r>
            <a:r>
              <a:rPr lang="en-US" sz="1200" b="1" spc="-6" dirty="0" smtClean="0">
                <a:solidFill>
                  <a:srgbClr val="00A9DF"/>
                </a:solidFill>
                <a:latin typeface="Arial" panose="020B0604020202020204" pitchFamily="34" charset="0"/>
                <a:cs typeface="Arial" panose="020B0604020202020204" pitchFamily="34" charset="0"/>
              </a:rPr>
              <a:t>PROCESS- </a:t>
            </a:r>
            <a:r>
              <a:rPr lang="en-US" sz="1200" b="1" dirty="0" smtClean="0">
                <a:latin typeface="Arial" panose="020B0604020202020204" pitchFamily="34" charset="0"/>
                <a:cs typeface="Arial" panose="020B0604020202020204" pitchFamily="34" charset="0"/>
              </a:rPr>
              <a:t>Ninety </a:t>
            </a:r>
            <a:r>
              <a:rPr lang="en-US" sz="1200" b="1" spc="-6" dirty="0" smtClean="0">
                <a:latin typeface="Arial" panose="020B0604020202020204" pitchFamily="34" charset="0"/>
                <a:cs typeface="Arial" panose="020B0604020202020204" pitchFamily="34" charset="0"/>
              </a:rPr>
              <a:t>percent of internal audit </a:t>
            </a:r>
            <a:r>
              <a:rPr lang="en-US" sz="1200" b="1" dirty="0" smtClean="0">
                <a:latin typeface="Arial" panose="020B0604020202020204" pitchFamily="34" charset="0"/>
                <a:cs typeface="Arial" panose="020B0604020202020204" pitchFamily="34" charset="0"/>
              </a:rPr>
              <a:t>teams refresh the </a:t>
            </a:r>
            <a:r>
              <a:rPr lang="en-US" sz="1200" b="1" spc="-6" dirty="0" smtClean="0">
                <a:latin typeface="Arial" panose="020B0604020202020204" pitchFamily="34" charset="0"/>
                <a:cs typeface="Arial" panose="020B0604020202020204" pitchFamily="34" charset="0"/>
              </a:rPr>
              <a:t>annual risk assessment results throughout </a:t>
            </a:r>
            <a:r>
              <a:rPr lang="en-US" sz="1200" b="1" dirty="0" smtClean="0">
                <a:latin typeface="Arial" panose="020B0604020202020204" pitchFamily="34" charset="0"/>
                <a:cs typeface="Arial" panose="020B0604020202020204" pitchFamily="34" charset="0"/>
              </a:rPr>
              <a:t>the year </a:t>
            </a:r>
            <a:r>
              <a:rPr lang="en-US" sz="1200" b="1" spc="-6" dirty="0" smtClean="0">
                <a:latin typeface="Arial" panose="020B0604020202020204" pitchFamily="34" charset="0"/>
                <a:cs typeface="Arial" panose="020B0604020202020204" pitchFamily="34" charset="0"/>
              </a:rPr>
              <a:t>if </a:t>
            </a:r>
            <a:r>
              <a:rPr lang="en-US" sz="1200" b="1" dirty="0" smtClean="0">
                <a:latin typeface="Arial" panose="020B0604020202020204" pitchFamily="34" charset="0"/>
                <a:cs typeface="Arial" panose="020B0604020202020204" pitchFamily="34" charset="0"/>
              </a:rPr>
              <a:t>internal </a:t>
            </a:r>
            <a:r>
              <a:rPr lang="en-US" sz="1200" b="1" spc="-6" dirty="0" smtClean="0">
                <a:latin typeface="Arial" panose="020B0604020202020204" pitchFamily="34" charset="0"/>
                <a:cs typeface="Arial" panose="020B0604020202020204" pitchFamily="34" charset="0"/>
              </a:rPr>
              <a:t>or </a:t>
            </a:r>
            <a:r>
              <a:rPr lang="en-US" sz="1200" b="1" dirty="0" smtClean="0">
                <a:latin typeface="Arial" panose="020B0604020202020204" pitchFamily="34" charset="0"/>
                <a:cs typeface="Arial" panose="020B0604020202020204" pitchFamily="34" charset="0"/>
              </a:rPr>
              <a:t>external </a:t>
            </a:r>
            <a:r>
              <a:rPr lang="en-US" sz="1200" b="1" spc="-6" dirty="0" smtClean="0">
                <a:latin typeface="Arial" panose="020B0604020202020204" pitchFamily="34" charset="0"/>
                <a:cs typeface="Arial" panose="020B0604020202020204" pitchFamily="34" charset="0"/>
              </a:rPr>
              <a:t>business conditions or risk triggers require  </a:t>
            </a:r>
            <a:r>
              <a:rPr lang="en-US" sz="1200" b="1" dirty="0" smtClean="0">
                <a:latin typeface="Arial" panose="020B0604020202020204" pitchFamily="34" charset="0"/>
                <a:cs typeface="Arial" panose="020B0604020202020204" pitchFamily="34" charset="0"/>
              </a:rPr>
              <a:t>them to </a:t>
            </a:r>
            <a:r>
              <a:rPr lang="en-US" sz="1200" b="1" spc="-6" dirty="0" smtClean="0">
                <a:latin typeface="Arial" panose="020B0604020202020204" pitchFamily="34" charset="0"/>
                <a:cs typeface="Arial" panose="020B0604020202020204" pitchFamily="34" charset="0"/>
              </a:rPr>
              <a:t>do</a:t>
            </a:r>
            <a:r>
              <a:rPr lang="en-US" sz="1200" b="1" spc="-11" dirty="0" smtClean="0">
                <a:latin typeface="Arial" panose="020B0604020202020204" pitchFamily="34" charset="0"/>
                <a:cs typeface="Arial" panose="020B0604020202020204" pitchFamily="34" charset="0"/>
              </a:rPr>
              <a:t> </a:t>
            </a:r>
            <a:r>
              <a:rPr lang="en-US" sz="1200" b="1" spc="-6" dirty="0" smtClean="0">
                <a:latin typeface="Arial" panose="020B0604020202020204" pitchFamily="34" charset="0"/>
                <a:cs typeface="Arial" panose="020B0604020202020204" pitchFamily="34" charset="0"/>
              </a:rPr>
              <a:t>so.</a:t>
            </a:r>
            <a:endParaRPr lang="en-US" sz="1200" b="1" dirty="0" smtClean="0">
              <a:latin typeface="Arial" panose="020B0604020202020204" pitchFamily="34" charset="0"/>
              <a:cs typeface="Arial" panose="020B0604020202020204" pitchFamily="34" charset="0"/>
            </a:endParaRPr>
          </a:p>
          <a:p>
            <a:pPr>
              <a:spcBef>
                <a:spcPts val="38"/>
              </a:spcBef>
            </a:pPr>
            <a:endParaRPr lang="en-US" sz="1200" dirty="0" smtClean="0">
              <a:latin typeface="Arial" panose="020B0604020202020204" pitchFamily="34" charset="0"/>
              <a:cs typeface="Arial" panose="020B0604020202020204" pitchFamily="34" charset="0"/>
            </a:endParaRPr>
          </a:p>
          <a:p>
            <a:pPr marL="15367">
              <a:lnSpc>
                <a:spcPts val="1177"/>
              </a:lnSpc>
            </a:pPr>
            <a:r>
              <a:rPr lang="en-US" sz="1200" b="1" spc="-6" dirty="0" smtClean="0">
                <a:solidFill>
                  <a:srgbClr val="00A9DF"/>
                </a:solidFill>
                <a:latin typeface="Arial" panose="020B0604020202020204" pitchFamily="34" charset="0"/>
                <a:cs typeface="Arial" panose="020B0604020202020204" pitchFamily="34" charset="0"/>
              </a:rPr>
              <a:t>IMPROVING THE QUALITY </a:t>
            </a:r>
            <a:r>
              <a:rPr lang="en-US" sz="1200" b="1" dirty="0" smtClean="0">
                <a:solidFill>
                  <a:srgbClr val="00A9DF"/>
                </a:solidFill>
                <a:latin typeface="Arial" panose="020B0604020202020204" pitchFamily="34" charset="0"/>
                <a:cs typeface="Arial" panose="020B0604020202020204" pitchFamily="34" charset="0"/>
              </a:rPr>
              <a:t>OF INPUTS TO THE </a:t>
            </a:r>
            <a:r>
              <a:rPr lang="en-US" sz="1200" b="1" spc="-11" dirty="0" smtClean="0">
                <a:solidFill>
                  <a:srgbClr val="00A9DF"/>
                </a:solidFill>
                <a:latin typeface="Arial" panose="020B0604020202020204" pitchFamily="34" charset="0"/>
                <a:cs typeface="Arial" panose="020B0604020202020204" pitchFamily="34" charset="0"/>
              </a:rPr>
              <a:t>AUDIT</a:t>
            </a:r>
            <a:r>
              <a:rPr lang="en-US" sz="1200" b="1" spc="33" dirty="0" smtClean="0">
                <a:solidFill>
                  <a:srgbClr val="00A9DF"/>
                </a:solidFill>
                <a:latin typeface="Arial" panose="020B0604020202020204" pitchFamily="34" charset="0"/>
                <a:cs typeface="Arial" panose="020B0604020202020204" pitchFamily="34" charset="0"/>
              </a:rPr>
              <a:t> </a:t>
            </a:r>
            <a:r>
              <a:rPr lang="en-US" sz="1200" b="1" spc="-11" dirty="0" smtClean="0">
                <a:solidFill>
                  <a:srgbClr val="00A9DF"/>
                </a:solidFill>
                <a:latin typeface="Arial" panose="020B0604020202020204" pitchFamily="34" charset="0"/>
                <a:cs typeface="Arial" panose="020B0604020202020204" pitchFamily="34" charset="0"/>
              </a:rPr>
              <a:t>PLAN - </a:t>
            </a:r>
            <a:r>
              <a:rPr lang="en-US" sz="1200" dirty="0" smtClean="0">
                <a:latin typeface="Arial" panose="020B0604020202020204" pitchFamily="34" charset="0"/>
                <a:cs typeface="Arial" panose="020B0604020202020204" pitchFamily="34" charset="0"/>
              </a:rPr>
              <a:t>Internal Audit teams </a:t>
            </a:r>
            <a:r>
              <a:rPr lang="en-US" sz="1200" spc="-6" dirty="0" smtClean="0">
                <a:latin typeface="Arial" panose="020B0604020202020204" pitchFamily="34" charset="0"/>
                <a:cs typeface="Arial" panose="020B0604020202020204" pitchFamily="34" charset="0"/>
              </a:rPr>
              <a:t>rely primarily on </a:t>
            </a:r>
            <a:r>
              <a:rPr lang="en-US" sz="1200" b="1" spc="-6" dirty="0" smtClean="0">
                <a:latin typeface="Arial" panose="020B0604020202020204" pitchFamily="34" charset="0"/>
                <a:cs typeface="Arial" panose="020B0604020202020204" pitchFamily="34" charset="0"/>
              </a:rPr>
              <a:t>assessments of </a:t>
            </a:r>
            <a:r>
              <a:rPr lang="en-US" sz="1200" b="1" dirty="0" smtClean="0">
                <a:latin typeface="Arial" panose="020B0604020202020204" pitchFamily="34" charset="0"/>
                <a:cs typeface="Arial" panose="020B0604020202020204" pitchFamily="34" charset="0"/>
              </a:rPr>
              <a:t>the </a:t>
            </a:r>
            <a:r>
              <a:rPr lang="en-US" sz="1200" b="1" spc="-6" dirty="0" smtClean="0">
                <a:latin typeface="Arial" panose="020B0604020202020204" pitchFamily="34" charset="0"/>
                <a:cs typeface="Arial" panose="020B0604020202020204" pitchFamily="34" charset="0"/>
              </a:rPr>
              <a:t>audit universe, interviews with senior management, audit </a:t>
            </a:r>
            <a:r>
              <a:rPr lang="en-US" sz="1200" b="1" dirty="0" smtClean="0">
                <a:latin typeface="Arial" panose="020B0604020202020204" pitchFamily="34" charset="0"/>
                <a:cs typeface="Arial" panose="020B0604020202020204" pitchFamily="34" charset="0"/>
              </a:rPr>
              <a:t>managers’ and </a:t>
            </a:r>
            <a:r>
              <a:rPr lang="en-US" sz="1200" b="1" spc="-6" dirty="0" smtClean="0">
                <a:latin typeface="Arial" panose="020B0604020202020204" pitchFamily="34" charset="0"/>
                <a:cs typeface="Arial" panose="020B0604020202020204" pitchFamily="34" charset="0"/>
              </a:rPr>
              <a:t>staff feedback ,and strategic initiatives  </a:t>
            </a:r>
            <a:r>
              <a:rPr lang="en-US" sz="1200" b="1" dirty="0" smtClean="0">
                <a:latin typeface="Arial" panose="020B0604020202020204" pitchFamily="34" charset="0"/>
                <a:cs typeface="Arial" panose="020B0604020202020204" pitchFamily="34" charset="0"/>
              </a:rPr>
              <a:t>to get an </a:t>
            </a:r>
            <a:r>
              <a:rPr lang="en-US" sz="1200" b="1" spc="-6" dirty="0" smtClean="0">
                <a:latin typeface="Arial" panose="020B0604020202020204" pitchFamily="34" charset="0"/>
                <a:cs typeface="Arial" panose="020B0604020202020204" pitchFamily="34" charset="0"/>
              </a:rPr>
              <a:t>overall sense of </a:t>
            </a:r>
            <a:r>
              <a:rPr lang="en-US" sz="1200" b="1" dirty="0" smtClean="0">
                <a:latin typeface="Arial" panose="020B0604020202020204" pitchFamily="34" charset="0"/>
                <a:cs typeface="Arial" panose="020B0604020202020204" pitchFamily="34" charset="0"/>
              </a:rPr>
              <a:t>the </a:t>
            </a:r>
            <a:r>
              <a:rPr lang="en-US" sz="1200" b="1" spc="-6" dirty="0" smtClean="0">
                <a:latin typeface="Arial" panose="020B0604020202020204" pitchFamily="34" charset="0"/>
                <a:cs typeface="Arial" panose="020B0604020202020204" pitchFamily="34" charset="0"/>
              </a:rPr>
              <a:t>evolving risk environmen</a:t>
            </a:r>
            <a:r>
              <a:rPr lang="en-US" sz="1200" spc="-6" dirty="0" smtClean="0">
                <a:latin typeface="Arial" panose="020B0604020202020204" pitchFamily="34" charset="0"/>
                <a:cs typeface="Arial" panose="020B0604020202020204" pitchFamily="34" charset="0"/>
              </a:rPr>
              <a:t>t. On </a:t>
            </a:r>
            <a:r>
              <a:rPr lang="en-US" sz="1200" dirty="0" smtClean="0">
                <a:latin typeface="Arial" panose="020B0604020202020204" pitchFamily="34" charset="0"/>
                <a:cs typeface="Arial" panose="020B0604020202020204" pitchFamily="34" charset="0"/>
              </a:rPr>
              <a:t>average, </a:t>
            </a:r>
            <a:r>
              <a:rPr lang="en-US" sz="1200" spc="-6" dirty="0" smtClean="0">
                <a:latin typeface="Arial" panose="020B0604020202020204" pitchFamily="34" charset="0"/>
                <a:cs typeface="Arial" panose="020B0604020202020204" pitchFamily="34" charset="0"/>
              </a:rPr>
              <a:t>companies rely on </a:t>
            </a:r>
            <a:r>
              <a:rPr lang="en-US" sz="1200" dirty="0" smtClean="0">
                <a:latin typeface="Arial" panose="020B0604020202020204" pitchFamily="34" charset="0"/>
                <a:cs typeface="Arial" panose="020B0604020202020204" pitchFamily="34" charset="0"/>
              </a:rPr>
              <a:t>11 </a:t>
            </a:r>
            <a:r>
              <a:rPr lang="en-US" sz="1200" spc="-6" dirty="0" smtClean="0">
                <a:latin typeface="Arial" panose="020B0604020202020204" pitchFamily="34" charset="0"/>
                <a:cs typeface="Arial" panose="020B0604020202020204" pitchFamily="34" charset="0"/>
              </a:rPr>
              <a:t>inputs </a:t>
            </a:r>
            <a:r>
              <a:rPr lang="en-US" sz="1200" dirty="0" smtClean="0">
                <a:latin typeface="Arial" panose="020B0604020202020204" pitchFamily="34" charset="0"/>
                <a:cs typeface="Arial" panose="020B0604020202020204" pitchFamily="34" charset="0"/>
              </a:rPr>
              <a:t>to </a:t>
            </a:r>
            <a:r>
              <a:rPr lang="en-US" sz="1200" spc="-6" dirty="0" smtClean="0">
                <a:latin typeface="Arial" panose="020B0604020202020204" pitchFamily="34" charset="0"/>
                <a:cs typeface="Arial" panose="020B0604020202020204" pitchFamily="34" charset="0"/>
              </a:rPr>
              <a:t>formulate </a:t>
            </a:r>
            <a:r>
              <a:rPr lang="en-US" sz="1200" dirty="0" smtClean="0">
                <a:latin typeface="Arial" panose="020B0604020202020204" pitchFamily="34" charset="0"/>
                <a:cs typeface="Arial" panose="020B0604020202020204" pitchFamily="34" charset="0"/>
              </a:rPr>
              <a:t>their </a:t>
            </a:r>
            <a:r>
              <a:rPr lang="en-US" sz="1200" spc="-6" dirty="0" smtClean="0">
                <a:latin typeface="Arial" panose="020B0604020202020204" pitchFamily="34" charset="0"/>
                <a:cs typeface="Arial" panose="020B0604020202020204" pitchFamily="34" charset="0"/>
              </a:rPr>
              <a:t>audit</a:t>
            </a:r>
            <a:r>
              <a:rPr lang="en-US" sz="1200" spc="61" dirty="0" smtClean="0">
                <a:latin typeface="Arial" panose="020B0604020202020204" pitchFamily="34" charset="0"/>
                <a:cs typeface="Arial" panose="020B0604020202020204" pitchFamily="34" charset="0"/>
              </a:rPr>
              <a:t> </a:t>
            </a:r>
            <a:r>
              <a:rPr lang="en-US" sz="1200" spc="-6" dirty="0" smtClean="0">
                <a:latin typeface="Arial" panose="020B0604020202020204" pitchFamily="34" charset="0"/>
                <a:cs typeface="Arial" panose="020B0604020202020204" pitchFamily="34" charset="0"/>
              </a:rPr>
              <a:t>plan.</a:t>
            </a:r>
            <a:endParaRPr lang="en-US" sz="1200" dirty="0" smtClean="0">
              <a:latin typeface="Arial" panose="020B0604020202020204" pitchFamily="34" charset="0"/>
              <a:cs typeface="Arial" panose="020B0604020202020204" pitchFamily="34" charset="0"/>
            </a:endParaRPr>
          </a:p>
          <a:p>
            <a:pPr>
              <a:spcBef>
                <a:spcPts val="22"/>
              </a:spcBef>
            </a:pPr>
            <a:endParaRPr lang="en-US" sz="1200" dirty="0" smtClean="0">
              <a:latin typeface="Arial" panose="020B0604020202020204" pitchFamily="34" charset="0"/>
              <a:cs typeface="Arial" panose="020B0604020202020204" pitchFamily="34" charset="0"/>
            </a:endParaRPr>
          </a:p>
          <a:p>
            <a:pPr marL="13970"/>
            <a:r>
              <a:rPr lang="en-US" sz="1200" b="1" spc="-6" dirty="0" smtClean="0">
                <a:solidFill>
                  <a:srgbClr val="00A9DF"/>
                </a:solidFill>
                <a:latin typeface="Arial" panose="020B0604020202020204" pitchFamily="34" charset="0"/>
                <a:cs typeface="Arial" panose="020B0604020202020204" pitchFamily="34" charset="0"/>
              </a:rPr>
              <a:t>RISK ASSESSMENT FACTORS </a:t>
            </a:r>
            <a:r>
              <a:rPr lang="en-US" sz="1200" b="1" spc="-17" dirty="0" smtClean="0">
                <a:solidFill>
                  <a:srgbClr val="00A9DF"/>
                </a:solidFill>
                <a:latin typeface="Arial" panose="020B0604020202020204" pitchFamily="34" charset="0"/>
                <a:cs typeface="Arial" panose="020B0604020202020204" pitchFamily="34" charset="0"/>
              </a:rPr>
              <a:t>AND</a:t>
            </a:r>
            <a:r>
              <a:rPr lang="en-US" sz="1200" b="1" spc="83" dirty="0" smtClean="0">
                <a:solidFill>
                  <a:srgbClr val="00A9DF"/>
                </a:solidFill>
                <a:latin typeface="Arial" panose="020B0604020202020204" pitchFamily="34" charset="0"/>
                <a:cs typeface="Arial" panose="020B0604020202020204" pitchFamily="34" charset="0"/>
              </a:rPr>
              <a:t> </a:t>
            </a:r>
            <a:r>
              <a:rPr lang="en-US" sz="1200" b="1" dirty="0" smtClean="0">
                <a:solidFill>
                  <a:srgbClr val="00A9DF"/>
                </a:solidFill>
                <a:latin typeface="Arial" panose="020B0604020202020204" pitchFamily="34" charset="0"/>
                <a:cs typeface="Arial" panose="020B0604020202020204" pitchFamily="34" charset="0"/>
              </a:rPr>
              <a:t>WEIGHTINGS - </a:t>
            </a:r>
            <a:r>
              <a:rPr lang="en-US" sz="1200" spc="-6" dirty="0" smtClean="0">
                <a:latin typeface="Arial" panose="020B0604020202020204" pitchFamily="34" charset="0"/>
                <a:cs typeface="Arial" panose="020B0604020202020204" pitchFamily="34" charset="0"/>
              </a:rPr>
              <a:t>Risk factors considered </a:t>
            </a:r>
            <a:r>
              <a:rPr lang="en-US" sz="1200" dirty="0" smtClean="0">
                <a:latin typeface="Arial" panose="020B0604020202020204" pitchFamily="34" charset="0"/>
                <a:cs typeface="Arial" panose="020B0604020202020204" pitchFamily="34" charset="0"/>
              </a:rPr>
              <a:t>most </a:t>
            </a:r>
            <a:r>
              <a:rPr lang="en-US" sz="1200" spc="-6" dirty="0" smtClean="0">
                <a:latin typeface="Arial" panose="020B0604020202020204" pitchFamily="34" charset="0"/>
                <a:cs typeface="Arial" panose="020B0604020202020204" pitchFamily="34" charset="0"/>
              </a:rPr>
              <a:t>often </a:t>
            </a:r>
            <a:r>
              <a:rPr lang="en-US" sz="1200" dirty="0" smtClean="0">
                <a:latin typeface="Arial" panose="020B0604020202020204" pitchFamily="34" charset="0"/>
                <a:cs typeface="Arial" panose="020B0604020202020204" pitchFamily="34" charset="0"/>
              </a:rPr>
              <a:t>when </a:t>
            </a:r>
            <a:r>
              <a:rPr lang="en-US" sz="1200" spc="-6" dirty="0" smtClean="0">
                <a:latin typeface="Arial" panose="020B0604020202020204" pitchFamily="34" charset="0"/>
                <a:cs typeface="Arial" panose="020B0604020202020204" pitchFamily="34" charset="0"/>
              </a:rPr>
              <a:t>assessing </a:t>
            </a:r>
            <a:r>
              <a:rPr lang="en-US" sz="1200" dirty="0" smtClean="0">
                <a:latin typeface="Arial" panose="020B0604020202020204" pitchFamily="34" charset="0"/>
                <a:cs typeface="Arial" panose="020B0604020202020204" pitchFamily="34" charset="0"/>
              </a:rPr>
              <a:t>the </a:t>
            </a:r>
            <a:r>
              <a:rPr lang="en-US" sz="1200" spc="-6" dirty="0" smtClean="0">
                <a:latin typeface="Arial" panose="020B0604020202020204" pitchFamily="34" charset="0"/>
                <a:cs typeface="Arial" panose="020B0604020202020204" pitchFamily="34" charset="0"/>
              </a:rPr>
              <a:t>audit universe include </a:t>
            </a:r>
            <a:r>
              <a:rPr lang="en-US" sz="1200" b="1" spc="-6" dirty="0" smtClean="0">
                <a:latin typeface="Arial" panose="020B0604020202020204" pitchFamily="34" charset="0"/>
                <a:cs typeface="Arial" panose="020B0604020202020204" pitchFamily="34" charset="0"/>
              </a:rPr>
              <a:t>financial impact, operational risk, </a:t>
            </a:r>
            <a:r>
              <a:rPr lang="en-US" sz="1200" b="1" dirty="0" smtClean="0">
                <a:latin typeface="Arial" panose="020B0604020202020204" pitchFamily="34" charset="0"/>
                <a:cs typeface="Arial" panose="020B0604020202020204" pitchFamily="34" charset="0"/>
              </a:rPr>
              <a:t>and importance to </a:t>
            </a:r>
            <a:r>
              <a:rPr lang="en-US" sz="1200" b="1" spc="-6" dirty="0" smtClean="0">
                <a:latin typeface="Arial" panose="020B0604020202020204" pitchFamily="34" charset="0"/>
                <a:cs typeface="Arial" panose="020B0604020202020204" pitchFamily="34" charset="0"/>
              </a:rPr>
              <a:t>achieving strategic objectives</a:t>
            </a:r>
            <a:r>
              <a:rPr lang="en-US" sz="1200" spc="-6" dirty="0" smtClean="0">
                <a:latin typeface="Arial" panose="020B0604020202020204" pitchFamily="34" charset="0"/>
                <a:cs typeface="Arial" panose="020B0604020202020204" pitchFamily="34" charset="0"/>
              </a:rPr>
              <a:t>. These  same risk factors </a:t>
            </a:r>
            <a:r>
              <a:rPr lang="en-US" sz="1200" dirty="0" smtClean="0">
                <a:latin typeface="Arial" panose="020B0604020202020204" pitchFamily="34" charset="0"/>
                <a:cs typeface="Arial" panose="020B0604020202020204" pitchFamily="34" charset="0"/>
              </a:rPr>
              <a:t>are also weighted most </a:t>
            </a:r>
            <a:r>
              <a:rPr lang="en-US" sz="1200" spc="-6" dirty="0" smtClean="0">
                <a:latin typeface="Arial" panose="020B0604020202020204" pitchFamily="34" charset="0"/>
                <a:cs typeface="Arial" panose="020B0604020202020204" pitchFamily="34" charset="0"/>
              </a:rPr>
              <a:t>heavily. On </a:t>
            </a:r>
            <a:r>
              <a:rPr lang="en-US" sz="1200" dirty="0" smtClean="0">
                <a:latin typeface="Arial" panose="020B0604020202020204" pitchFamily="34" charset="0"/>
                <a:cs typeface="Arial" panose="020B0604020202020204" pitchFamily="34" charset="0"/>
              </a:rPr>
              <a:t>average, Internal Audit teams </a:t>
            </a:r>
            <a:r>
              <a:rPr lang="en-US" sz="1200" spc="-6" dirty="0" smtClean="0">
                <a:latin typeface="Arial" panose="020B0604020202020204" pitchFamily="34" charset="0"/>
                <a:cs typeface="Arial" panose="020B0604020202020204" pitchFamily="34" charset="0"/>
              </a:rPr>
              <a:t>consider </a:t>
            </a:r>
            <a:r>
              <a:rPr lang="en-US" sz="1200" dirty="0" smtClean="0">
                <a:latin typeface="Arial" panose="020B0604020202020204" pitchFamily="34" charset="0"/>
                <a:cs typeface="Arial" panose="020B0604020202020204" pitchFamily="34" charset="0"/>
              </a:rPr>
              <a:t>12 </a:t>
            </a:r>
            <a:r>
              <a:rPr lang="en-US" sz="1200" spc="-6" dirty="0" smtClean="0">
                <a:latin typeface="Arial" panose="020B0604020202020204" pitchFamily="34" charset="0"/>
                <a:cs typeface="Arial" panose="020B0604020202020204" pitchFamily="34" charset="0"/>
              </a:rPr>
              <a:t>different risk factors; </a:t>
            </a:r>
            <a:r>
              <a:rPr lang="en-US" sz="1200" dirty="0" smtClean="0">
                <a:latin typeface="Arial" panose="020B0604020202020204" pitchFamily="34" charset="0"/>
                <a:cs typeface="Arial" panose="020B0604020202020204" pitchFamily="34" charset="0"/>
              </a:rPr>
              <a:t>36% </a:t>
            </a:r>
            <a:r>
              <a:rPr lang="en-US" sz="1200" spc="-6" dirty="0" smtClean="0">
                <a:latin typeface="Arial" panose="020B0604020202020204" pitchFamily="34" charset="0"/>
                <a:cs typeface="Arial" panose="020B0604020202020204" pitchFamily="34" charset="0"/>
              </a:rPr>
              <a:t>of organizations look </a:t>
            </a:r>
            <a:r>
              <a:rPr lang="en-US" sz="1200" dirty="0" smtClean="0">
                <a:latin typeface="Arial" panose="020B0604020202020204" pitchFamily="34" charset="0"/>
                <a:cs typeface="Arial" panose="020B0604020202020204" pitchFamily="34" charset="0"/>
              </a:rPr>
              <a:t>at 14 </a:t>
            </a:r>
            <a:r>
              <a:rPr lang="en-US" sz="1200" spc="-6" dirty="0" smtClean="0">
                <a:latin typeface="Arial" panose="020B0604020202020204" pitchFamily="34" charset="0"/>
                <a:cs typeface="Arial" panose="020B0604020202020204" pitchFamily="34" charset="0"/>
              </a:rPr>
              <a:t>or more</a:t>
            </a:r>
            <a:r>
              <a:rPr lang="en-US" sz="1200" spc="-44" dirty="0" smtClean="0">
                <a:latin typeface="Arial" panose="020B0604020202020204" pitchFamily="34" charset="0"/>
                <a:cs typeface="Arial" panose="020B0604020202020204" pitchFamily="34" charset="0"/>
              </a:rPr>
              <a:t> </a:t>
            </a:r>
            <a:r>
              <a:rPr lang="en-US" sz="1200" spc="-6" dirty="0" smtClean="0">
                <a:latin typeface="Arial" panose="020B0604020202020204" pitchFamily="34" charset="0"/>
                <a:cs typeface="Arial" panose="020B0604020202020204" pitchFamily="34" charset="0"/>
              </a:rPr>
              <a:t>factors.</a:t>
            </a:r>
            <a:endParaRPr lang="en-US" sz="1200" dirty="0" smtClean="0">
              <a:latin typeface="Arial" panose="020B0604020202020204" pitchFamily="34" charset="0"/>
              <a:cs typeface="Arial" panose="020B0604020202020204" pitchFamily="34" charset="0"/>
            </a:endParaRPr>
          </a:p>
          <a:p>
            <a:pPr>
              <a:lnSpc>
                <a:spcPct val="100000"/>
              </a:lnSpc>
            </a:pPr>
            <a:endParaRPr lang="en-US" sz="1200" dirty="0" smtClean="0">
              <a:latin typeface="Arial" panose="020B0604020202020204" pitchFamily="34" charset="0"/>
              <a:cs typeface="Arial" panose="020B0604020202020204" pitchFamily="34" charset="0"/>
            </a:endParaRPr>
          </a:p>
          <a:p>
            <a:pPr marL="15367">
              <a:spcBef>
                <a:spcPts val="655"/>
              </a:spcBef>
            </a:pPr>
            <a:r>
              <a:rPr lang="en-US" sz="1200" b="1" spc="-11" dirty="0" smtClean="0">
                <a:solidFill>
                  <a:srgbClr val="00A9DF"/>
                </a:solidFill>
                <a:latin typeface="Arial" panose="020B0604020202020204" pitchFamily="34" charset="0"/>
                <a:cs typeface="Arial" panose="020B0604020202020204" pitchFamily="34" charset="0"/>
              </a:rPr>
              <a:t>ADDITIONAL </a:t>
            </a:r>
            <a:r>
              <a:rPr lang="en-US" sz="1200" b="1" spc="-6" dirty="0" smtClean="0">
                <a:solidFill>
                  <a:srgbClr val="00A9DF"/>
                </a:solidFill>
                <a:latin typeface="Arial" panose="020B0604020202020204" pitchFamily="34" charset="0"/>
                <a:cs typeface="Arial" panose="020B0604020202020204" pitchFamily="34" charset="0"/>
              </a:rPr>
              <a:t>RISK</a:t>
            </a:r>
            <a:r>
              <a:rPr lang="en-US" sz="1200" b="1" spc="38" dirty="0" smtClean="0">
                <a:solidFill>
                  <a:srgbClr val="00A9DF"/>
                </a:solidFill>
                <a:latin typeface="Arial" panose="020B0604020202020204" pitchFamily="34" charset="0"/>
                <a:cs typeface="Arial" panose="020B0604020202020204" pitchFamily="34" charset="0"/>
              </a:rPr>
              <a:t> </a:t>
            </a:r>
            <a:r>
              <a:rPr lang="en-US" sz="1200" b="1" spc="-6" dirty="0" smtClean="0">
                <a:solidFill>
                  <a:srgbClr val="00A9DF"/>
                </a:solidFill>
                <a:latin typeface="Arial" panose="020B0604020202020204" pitchFamily="34" charset="0"/>
                <a:cs typeface="Arial" panose="020B0604020202020204" pitchFamily="34" charset="0"/>
              </a:rPr>
              <a:t>CONSIDERATIONS - </a:t>
            </a:r>
            <a:r>
              <a:rPr lang="en-US" sz="1200" spc="-6" dirty="0" smtClean="0">
                <a:latin typeface="Arial" panose="020B0604020202020204" pitchFamily="34" charset="0"/>
                <a:cs typeface="Arial" panose="020B0604020202020204" pitchFamily="34" charset="0"/>
              </a:rPr>
              <a:t>Fifty-two percent of audit departments base </a:t>
            </a:r>
            <a:r>
              <a:rPr lang="en-US" sz="1200" dirty="0" smtClean="0">
                <a:latin typeface="Arial" panose="020B0604020202020204" pitchFamily="34" charset="0"/>
                <a:cs typeface="Arial" panose="020B0604020202020204" pitchFamily="34" charset="0"/>
              </a:rPr>
              <a:t>their </a:t>
            </a:r>
            <a:r>
              <a:rPr lang="en-US" sz="1200" spc="-6" dirty="0" smtClean="0">
                <a:latin typeface="Arial" panose="020B0604020202020204" pitchFamily="34" charset="0"/>
                <a:cs typeface="Arial" panose="020B0604020202020204" pitchFamily="34" charset="0"/>
              </a:rPr>
              <a:t>audit plan </a:t>
            </a:r>
            <a:r>
              <a:rPr lang="en-US" sz="1200" dirty="0" smtClean="0">
                <a:latin typeface="Arial" panose="020B0604020202020204" pitchFamily="34" charset="0"/>
                <a:cs typeface="Arial" panose="020B0604020202020204" pitchFamily="34" charset="0"/>
              </a:rPr>
              <a:t>coverage </a:t>
            </a:r>
            <a:r>
              <a:rPr lang="en-US" sz="1200" spc="-6" dirty="0" smtClean="0">
                <a:latin typeface="Arial" panose="020B0604020202020204" pitchFamily="34" charset="0"/>
                <a:cs typeface="Arial" panose="020B0604020202020204" pitchFamily="34" charset="0"/>
              </a:rPr>
              <a:t>equally on </a:t>
            </a:r>
            <a:r>
              <a:rPr lang="en-US" sz="1200" b="1" dirty="0" smtClean="0">
                <a:latin typeface="Arial" panose="020B0604020202020204" pitchFamily="34" charset="0"/>
                <a:cs typeface="Arial" panose="020B0604020202020204" pitchFamily="34" charset="0"/>
              </a:rPr>
              <a:t>inherent and residual </a:t>
            </a:r>
            <a:r>
              <a:rPr lang="en-US" sz="1200" b="1" spc="-6" dirty="0" smtClean="0">
                <a:latin typeface="Arial" panose="020B0604020202020204" pitchFamily="34" charset="0"/>
                <a:cs typeface="Arial" panose="020B0604020202020204" pitchFamily="34" charset="0"/>
              </a:rPr>
              <a:t>risk</a:t>
            </a:r>
            <a:r>
              <a:rPr lang="en-US" sz="1200" spc="-6" dirty="0" smtClean="0">
                <a:latin typeface="Arial" panose="020B0604020202020204" pitchFamily="34" charset="0"/>
                <a:cs typeface="Arial" panose="020B0604020202020204" pitchFamily="34" charset="0"/>
              </a:rPr>
              <a:t>. Additionally, </a:t>
            </a:r>
            <a:r>
              <a:rPr lang="en-US" sz="1200" dirty="0" smtClean="0">
                <a:latin typeface="Arial" panose="020B0604020202020204" pitchFamily="34" charset="0"/>
                <a:cs typeface="Arial" panose="020B0604020202020204" pitchFamily="34" charset="0"/>
              </a:rPr>
              <a:t>most </a:t>
            </a:r>
            <a:r>
              <a:rPr lang="en-US" sz="1200" spc="-6" dirty="0" smtClean="0">
                <a:latin typeface="Arial" panose="020B0604020202020204" pitchFamily="34" charset="0"/>
                <a:cs typeface="Arial" panose="020B0604020202020204" pitchFamily="34" charset="0"/>
              </a:rPr>
              <a:t>organizations consider </a:t>
            </a:r>
            <a:r>
              <a:rPr lang="en-US" sz="1200" b="1" spc="-6" dirty="0" smtClean="0">
                <a:latin typeface="Arial" panose="020B0604020202020204" pitchFamily="34" charset="0"/>
                <a:cs typeface="Arial" panose="020B0604020202020204" pitchFamily="34" charset="0"/>
              </a:rPr>
              <a:t>impact </a:t>
            </a:r>
            <a:r>
              <a:rPr lang="en-US" sz="1200" b="1" dirty="0" smtClean="0">
                <a:latin typeface="Arial" panose="020B0604020202020204" pitchFamily="34" charset="0"/>
                <a:cs typeface="Arial" panose="020B0604020202020204" pitchFamily="34" charset="0"/>
              </a:rPr>
              <a:t>and  </a:t>
            </a:r>
            <a:r>
              <a:rPr lang="en-US" sz="1200" b="1" spc="-6" dirty="0" smtClean="0">
                <a:latin typeface="Arial" panose="020B0604020202020204" pitchFamily="34" charset="0"/>
                <a:cs typeface="Arial" panose="020B0604020202020204" pitchFamily="34" charset="0"/>
              </a:rPr>
              <a:t>likelihood </a:t>
            </a:r>
            <a:r>
              <a:rPr lang="en-US" sz="1200" dirty="0" smtClean="0">
                <a:latin typeface="Arial" panose="020B0604020202020204" pitchFamily="34" charset="0"/>
                <a:cs typeface="Arial" panose="020B0604020202020204" pitchFamily="34" charset="0"/>
              </a:rPr>
              <a:t>when </a:t>
            </a:r>
            <a:r>
              <a:rPr lang="en-US" sz="1200" spc="-6" dirty="0" smtClean="0">
                <a:latin typeface="Arial" panose="020B0604020202020204" pitchFamily="34" charset="0"/>
                <a:cs typeface="Arial" panose="020B0604020202020204" pitchFamily="34" charset="0"/>
              </a:rPr>
              <a:t>ranking risks </a:t>
            </a:r>
            <a:r>
              <a:rPr lang="en-US" sz="1200" dirty="0" smtClean="0">
                <a:latin typeface="Arial" panose="020B0604020202020204" pitchFamily="34" charset="0"/>
                <a:cs typeface="Arial" panose="020B0604020202020204" pitchFamily="34" charset="0"/>
              </a:rPr>
              <a:t>as </a:t>
            </a:r>
            <a:r>
              <a:rPr lang="en-US" sz="1200" spc="-6" dirty="0" smtClean="0">
                <a:latin typeface="Arial" panose="020B0604020202020204" pitchFamily="34" charset="0"/>
                <a:cs typeface="Arial" panose="020B0604020202020204" pitchFamily="34" charset="0"/>
              </a:rPr>
              <a:t>part of </a:t>
            </a:r>
            <a:r>
              <a:rPr lang="en-US" sz="1200" dirty="0" smtClean="0">
                <a:latin typeface="Arial" panose="020B0604020202020204" pitchFamily="34" charset="0"/>
                <a:cs typeface="Arial" panose="020B0604020202020204" pitchFamily="34" charset="0"/>
              </a:rPr>
              <a:t>the risk </a:t>
            </a:r>
            <a:r>
              <a:rPr lang="en-US" sz="1200" spc="-6" dirty="0" smtClean="0">
                <a:latin typeface="Arial" panose="020B0604020202020204" pitchFamily="34" charset="0"/>
                <a:cs typeface="Arial" panose="020B0604020202020204" pitchFamily="34" charset="0"/>
              </a:rPr>
              <a:t>assessment process; leading companies </a:t>
            </a:r>
            <a:r>
              <a:rPr lang="en-US" sz="1200" dirty="0" smtClean="0">
                <a:latin typeface="Arial" panose="020B0604020202020204" pitchFamily="34" charset="0"/>
                <a:cs typeface="Arial" panose="020B0604020202020204" pitchFamily="34" charset="0"/>
              </a:rPr>
              <a:t>also </a:t>
            </a:r>
            <a:r>
              <a:rPr lang="en-US" sz="1200" spc="-6" dirty="0" smtClean="0">
                <a:latin typeface="Arial" panose="020B0604020202020204" pitchFamily="34" charset="0"/>
                <a:cs typeface="Arial" panose="020B0604020202020204" pitchFamily="34" charset="0"/>
              </a:rPr>
              <a:t>consider </a:t>
            </a:r>
            <a:r>
              <a:rPr lang="en-US" sz="1200" b="1" i="1" spc="-6" dirty="0" smtClean="0">
                <a:latin typeface="Arial" panose="020B0604020202020204" pitchFamily="34" charset="0"/>
                <a:cs typeface="Arial" panose="020B0604020202020204" pitchFamily="34" charset="0"/>
              </a:rPr>
              <a:t>risk velocity</a:t>
            </a:r>
            <a:r>
              <a:rPr lang="en-US" sz="1200" spc="-6" dirty="0" smtClean="0">
                <a:latin typeface="Arial" panose="020B0604020202020204" pitchFamily="34" charset="0"/>
                <a:cs typeface="Arial" panose="020B0604020202020204" pitchFamily="34" charset="0"/>
              </a:rPr>
              <a:t>, or how quickly </a:t>
            </a:r>
            <a:r>
              <a:rPr lang="en-US" sz="1200" dirty="0" smtClean="0">
                <a:latin typeface="Arial" panose="020B0604020202020204" pitchFamily="34" charset="0"/>
                <a:cs typeface="Arial" panose="020B0604020202020204" pitchFamily="34" charset="0"/>
              </a:rPr>
              <a:t>the risk event </a:t>
            </a:r>
            <a:r>
              <a:rPr lang="en-US" sz="1200" spc="-6" dirty="0" smtClean="0">
                <a:latin typeface="Arial" panose="020B0604020202020204" pitchFamily="34" charset="0"/>
                <a:cs typeface="Arial" panose="020B0604020202020204" pitchFamily="34" charset="0"/>
              </a:rPr>
              <a:t>would impact </a:t>
            </a:r>
            <a:r>
              <a:rPr lang="en-US" sz="1200" dirty="0" smtClean="0">
                <a:latin typeface="Arial" panose="020B0604020202020204" pitchFamily="34" charset="0"/>
                <a:cs typeface="Arial" panose="020B0604020202020204" pitchFamily="34" charset="0"/>
              </a:rPr>
              <a:t>the  </a:t>
            </a:r>
            <a:r>
              <a:rPr lang="en-US" sz="1200" spc="-6" dirty="0" smtClean="0">
                <a:latin typeface="Arial" panose="020B0604020202020204" pitchFamily="34" charset="0"/>
                <a:cs typeface="Arial" panose="020B0604020202020204" pitchFamily="34" charset="0"/>
              </a:rPr>
              <a:t>organization.</a:t>
            </a:r>
            <a:endParaRPr lang="en-US" sz="1200" dirty="0" smtClean="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1C334788-89BC-4779-B995-032F6C3E1FDF}" type="slidenum">
              <a:rPr lang="en-US" smtClean="0"/>
              <a:pPr>
                <a:defRPr/>
              </a:pPr>
              <a:t>4</a:t>
            </a:fld>
            <a:endParaRPr lang="en-US"/>
          </a:p>
        </p:txBody>
      </p:sp>
    </p:spTree>
    <p:extLst>
      <p:ext uri="{BB962C8B-B14F-4D97-AF65-F5344CB8AC3E}">
        <p14:creationId xmlns:p14="http://schemas.microsoft.com/office/powerpoint/2010/main" xmlns="" val="1366178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The first step in the Risk Assessment process is the process of identifying risks.</a:t>
            </a:r>
            <a:r>
              <a:rPr lang="en-US" baseline="0" dirty="0" smtClean="0"/>
              <a:t>  </a:t>
            </a:r>
            <a:r>
              <a:rPr lang="en-US" dirty="0" smtClean="0"/>
              <a:t>Lets look at some</a:t>
            </a:r>
            <a:r>
              <a:rPr lang="en-US" baseline="0" dirty="0" smtClean="0"/>
              <a:t> of the areas that would provide inputs to identifying the risks:</a:t>
            </a:r>
          </a:p>
          <a:p>
            <a:endParaRPr lang="en-US" baseline="0" dirty="0" smtClean="0"/>
          </a:p>
          <a:p>
            <a:r>
              <a:rPr lang="en-US" b="1" baseline="0" dirty="0" smtClean="0"/>
              <a:t>Key Company initiatives:</a:t>
            </a:r>
          </a:p>
          <a:p>
            <a:pPr marL="171450" indent="-171450">
              <a:buFont typeface="Arial" panose="020B0604020202020204" pitchFamily="34" charset="0"/>
              <a:buChar char="•"/>
            </a:pPr>
            <a:r>
              <a:rPr lang="en-US" b="0" baseline="0" dirty="0" smtClean="0"/>
              <a:t>Strategic investments/ divestiture</a:t>
            </a:r>
          </a:p>
          <a:p>
            <a:pPr marL="171450" indent="-171450">
              <a:buFont typeface="Arial" panose="020B0604020202020204" pitchFamily="34" charset="0"/>
              <a:buChar char="•"/>
            </a:pPr>
            <a:r>
              <a:rPr lang="en-US" b="0" baseline="0" dirty="0" smtClean="0"/>
              <a:t>Process transformation/ transition to the third party BPOs</a:t>
            </a:r>
          </a:p>
          <a:p>
            <a:pPr marL="171450" indent="-171450">
              <a:buFont typeface="Arial" panose="020B0604020202020204" pitchFamily="34" charset="0"/>
              <a:buChar char="•"/>
            </a:pPr>
            <a:r>
              <a:rPr lang="en-US" b="0" baseline="0" dirty="0" smtClean="0"/>
              <a:t>Opening of new factories/ closure of existing plants</a:t>
            </a:r>
          </a:p>
          <a:p>
            <a:pPr marL="171450" indent="-171450">
              <a:buFont typeface="Arial" panose="020B0604020202020204" pitchFamily="34" charset="0"/>
              <a:buChar char="•"/>
            </a:pPr>
            <a:r>
              <a:rPr lang="en-US" b="0" baseline="0" dirty="0" smtClean="0"/>
              <a:t>Significant capex expenditure in a plant</a:t>
            </a:r>
          </a:p>
          <a:p>
            <a:pPr marL="171450" indent="-171450">
              <a:buFont typeface="Arial" panose="020B0604020202020204" pitchFamily="34" charset="0"/>
              <a:buChar char="•"/>
            </a:pPr>
            <a:r>
              <a:rPr lang="en-US" b="0" baseline="0" dirty="0" smtClean="0"/>
              <a:t>Change in organizational structure/ reporting lines/ formation of a new BU, etc.</a:t>
            </a:r>
          </a:p>
          <a:p>
            <a:pPr marL="171450" indent="-171450">
              <a:buFont typeface="Arial" panose="020B0604020202020204" pitchFamily="34" charset="0"/>
              <a:buChar char="•"/>
            </a:pPr>
            <a:r>
              <a:rPr lang="en-US" b="0" baseline="0" dirty="0" smtClean="0"/>
              <a:t>Implementation of an ERP/ software which supports the demand and supply planning</a:t>
            </a:r>
          </a:p>
          <a:p>
            <a:pPr marL="171450" indent="-171450">
              <a:buFont typeface="Arial" panose="020B0604020202020204" pitchFamily="34" charset="0"/>
              <a:buChar char="•"/>
            </a:pPr>
            <a:endParaRPr lang="en-US" b="0" baseline="0" dirty="0" smtClean="0"/>
          </a:p>
          <a:p>
            <a:pPr marL="0" indent="0">
              <a:buFont typeface="Arial" panose="020B0604020202020204" pitchFamily="34" charset="0"/>
              <a:buNone/>
            </a:pPr>
            <a:r>
              <a:rPr lang="en-US" b="1" baseline="0" dirty="0" smtClean="0"/>
              <a:t>External risks:</a:t>
            </a:r>
          </a:p>
          <a:p>
            <a:pPr marL="171450" indent="-171450">
              <a:buFont typeface="Arial" panose="020B0604020202020204" pitchFamily="34" charset="0"/>
              <a:buChar char="•"/>
            </a:pPr>
            <a:r>
              <a:rPr lang="en-US" b="0" baseline="0" dirty="0" smtClean="0"/>
              <a:t>There are lots of professional agencies which publishes their annual risk reports which highlights the traditional and emerging risks that the Companies need to monitor.  One such agency is Corporate Executive Board (CEB) which provides lots of interesting and important information on the areas of  audit plan hot spots on an annual basis.  </a:t>
            </a:r>
          </a:p>
          <a:p>
            <a:pPr marL="171450" indent="-171450">
              <a:buFont typeface="Arial" panose="020B0604020202020204" pitchFamily="34" charset="0"/>
              <a:buChar char="•"/>
            </a:pPr>
            <a:r>
              <a:rPr lang="en-US" b="0" baseline="0" dirty="0" smtClean="0"/>
              <a:t>This slide provides comparison of movement of hot spots over the last 5 years.  For each of the hot spots, the web site has lots of further details explaining why this is a hot spot and how these areas need to be monitored.</a:t>
            </a:r>
          </a:p>
          <a:p>
            <a:pPr marL="171450" indent="-171450">
              <a:buFont typeface="Arial" panose="020B0604020202020204" pitchFamily="34" charset="0"/>
              <a:buChar char="•"/>
            </a:pPr>
            <a:r>
              <a:rPr lang="en-US" b="0" dirty="0" smtClean="0"/>
              <a:t>In case of Companies</a:t>
            </a:r>
            <a:r>
              <a:rPr lang="en-US" b="0" baseline="0" dirty="0" smtClean="0"/>
              <a:t> which are listed on the US stock exchanges, having operations across the globe, monitoring risks arising from FCPA compliance is extremely important.  One of the ways to identify countries which are most prone to corruption risk is Corruption Perception Index (CPI).  For certain high risk countries, there is a need to provide assurance over how these markets are monitoring FCPA risks, specially around dealings with government facing enterprises and State Owned Enterprises.</a:t>
            </a:r>
          </a:p>
          <a:p>
            <a:pPr marL="171450" indent="-171450">
              <a:buFont typeface="Arial" panose="020B0604020202020204" pitchFamily="34" charset="0"/>
              <a:buChar char="•"/>
            </a:pPr>
            <a:r>
              <a:rPr lang="en-US" b="0" baseline="0" dirty="0" smtClean="0"/>
              <a:t>In case your co-sourcing partner is a BIG 4 firm, they would also publish their annual risk report,  Its important to consider inputs from the Big 4 firms as well.</a:t>
            </a:r>
          </a:p>
          <a:p>
            <a:pPr marL="171450" indent="-171450">
              <a:buFont typeface="Arial" panose="020B0604020202020204" pitchFamily="34" charset="0"/>
              <a:buChar char="•"/>
            </a:pPr>
            <a:endParaRPr lang="en-US" b="0" baseline="0" dirty="0" smtClean="0"/>
          </a:p>
          <a:p>
            <a:pPr marL="0" indent="0">
              <a:buFont typeface="Arial" panose="020B0604020202020204" pitchFamily="34" charset="0"/>
              <a:buNone/>
            </a:pPr>
            <a:r>
              <a:rPr lang="en-US" b="1" baseline="0" dirty="0" smtClean="0"/>
              <a:t>Internal Risk Assessment:</a:t>
            </a:r>
          </a:p>
          <a:p>
            <a:pPr marL="171450" indent="-171450">
              <a:buFont typeface="Arial" panose="020B0604020202020204" pitchFamily="34" charset="0"/>
              <a:buChar char="•"/>
            </a:pPr>
            <a:r>
              <a:rPr lang="en-US" b="0" baseline="0" dirty="0" smtClean="0"/>
              <a:t>Look at the trends of the control issues arising from Internal Audit and Internal Controls reviews.</a:t>
            </a:r>
          </a:p>
          <a:p>
            <a:pPr marL="171450" indent="-171450">
              <a:buFont typeface="Arial" panose="020B0604020202020204" pitchFamily="34" charset="0"/>
              <a:buChar char="•"/>
            </a:pPr>
            <a:r>
              <a:rPr lang="en-US" b="0" baseline="0" dirty="0" smtClean="0"/>
              <a:t>One of the other areas to identify the risks for Internal Audit plan is the results of the Enterprise Risk Assessment.  This is the slide which maps the ERM risks and how these have been factored/ considered in the internal audit planning.  As can be seen from this slide that not all the ERM risks are considered for the purpose of IA plan.  In case of areas not included for IA plan, the relevant rationale is provided.</a:t>
            </a:r>
          </a:p>
          <a:p>
            <a:pPr marL="171450" indent="-171450">
              <a:buFont typeface="Arial" panose="020B0604020202020204" pitchFamily="34" charset="0"/>
              <a:buChar char="•"/>
            </a:pPr>
            <a:r>
              <a:rPr lang="en-US" b="0" baseline="0" dirty="0" smtClean="0"/>
              <a:t>What we do in our organization is conduct a bottoms-up risk assessment approach wherein we assess the risk for each process within each market wherein we operate.  We have established certain parameters on the basis of which each process gets evaluated in all the markets.  We have found this to be very effective in ensuring that we cover the right areas in our audit plan.</a:t>
            </a:r>
          </a:p>
          <a:p>
            <a:pPr marL="171450" indent="-171450">
              <a:buFont typeface="Arial" panose="020B0604020202020204" pitchFamily="34" charset="0"/>
              <a:buChar char="•"/>
            </a:pPr>
            <a:endParaRPr lang="en-US" b="0" baseline="0" dirty="0" smtClean="0"/>
          </a:p>
        </p:txBody>
      </p:sp>
      <p:sp>
        <p:nvSpPr>
          <p:cNvPr id="4" name="Slide Number Placeholder 3"/>
          <p:cNvSpPr>
            <a:spLocks noGrp="1"/>
          </p:cNvSpPr>
          <p:nvPr>
            <p:ph type="sldNum" sz="quarter" idx="10"/>
          </p:nvPr>
        </p:nvSpPr>
        <p:spPr/>
        <p:txBody>
          <a:bodyPr/>
          <a:lstStyle/>
          <a:p>
            <a:pPr>
              <a:defRPr/>
            </a:pPr>
            <a:fld id="{1C334788-89BC-4779-B995-032F6C3E1FDF}" type="slidenum">
              <a:rPr lang="en-US" smtClean="0"/>
              <a:pPr>
                <a:defRPr/>
              </a:pPr>
              <a:t>5</a:t>
            </a:fld>
            <a:endParaRPr lang="en-US"/>
          </a:p>
        </p:txBody>
      </p:sp>
    </p:spTree>
    <p:extLst>
      <p:ext uri="{BB962C8B-B14F-4D97-AF65-F5344CB8AC3E}">
        <p14:creationId xmlns:p14="http://schemas.microsoft.com/office/powerpoint/2010/main" xmlns="" val="840351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C334788-89BC-4779-B995-032F6C3E1FDF}" type="slidenum">
              <a:rPr lang="en-US" smtClean="0"/>
              <a:pPr>
                <a:defRPr/>
              </a:pPr>
              <a:t>6</a:t>
            </a:fld>
            <a:endParaRPr lang="en-US"/>
          </a:p>
        </p:txBody>
      </p:sp>
    </p:spTree>
    <p:extLst>
      <p:ext uri="{BB962C8B-B14F-4D97-AF65-F5344CB8AC3E}">
        <p14:creationId xmlns:p14="http://schemas.microsoft.com/office/powerpoint/2010/main" xmlns="" val="17463630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C334788-89BC-4779-B995-032F6C3E1FDF}" type="slidenum">
              <a:rPr lang="en-US" smtClean="0"/>
              <a:pPr>
                <a:defRPr/>
              </a:pPr>
              <a:t>7</a:t>
            </a:fld>
            <a:endParaRPr lang="en-US"/>
          </a:p>
        </p:txBody>
      </p:sp>
    </p:spTree>
    <p:extLst>
      <p:ext uri="{BB962C8B-B14F-4D97-AF65-F5344CB8AC3E}">
        <p14:creationId xmlns:p14="http://schemas.microsoft.com/office/powerpoint/2010/main" xmlns="" val="1834880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C334788-89BC-4779-B995-032F6C3E1FDF}" type="slidenum">
              <a:rPr lang="en-US" smtClean="0"/>
              <a:pPr>
                <a:defRPr/>
              </a:pPr>
              <a:t>8</a:t>
            </a:fld>
            <a:endParaRPr lang="en-US"/>
          </a:p>
        </p:txBody>
      </p:sp>
    </p:spTree>
    <p:extLst>
      <p:ext uri="{BB962C8B-B14F-4D97-AF65-F5344CB8AC3E}">
        <p14:creationId xmlns:p14="http://schemas.microsoft.com/office/powerpoint/2010/main" xmlns="" val="625438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Good afternoon</a:t>
            </a:r>
            <a:r>
              <a:rPr lang="en-US" baseline="0" dirty="0" smtClean="0"/>
              <a:t> everyone.</a:t>
            </a:r>
          </a:p>
          <a:p>
            <a:pPr marL="171450" indent="-171450">
              <a:buFont typeface="Arial" panose="020B0604020202020204" pitchFamily="34" charset="0"/>
              <a:buChar char="•"/>
            </a:pPr>
            <a:r>
              <a:rPr lang="en-US" baseline="0" dirty="0" smtClean="0"/>
              <a:t>It’s a real pleasure to see such eager and exciting audience on a Sunday afternoon</a:t>
            </a:r>
          </a:p>
          <a:p>
            <a:pPr marL="171450" indent="-171450">
              <a:buFont typeface="Arial" panose="020B0604020202020204" pitchFamily="34" charset="0"/>
              <a:buChar char="•"/>
            </a:pPr>
            <a:r>
              <a:rPr lang="en-US" baseline="0" dirty="0" smtClean="0"/>
              <a:t>I am going to share some real-life experiences on the subject working for the world’s largest snacking company.  </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1C334788-89BC-4779-B995-032F6C3E1FDF}" type="slidenum">
              <a:rPr lang="en-US" smtClean="0"/>
              <a:pPr>
                <a:defRPr/>
              </a:pPr>
              <a:t>9</a:t>
            </a:fld>
            <a:endParaRPr lang="en-US"/>
          </a:p>
        </p:txBody>
      </p:sp>
    </p:spTree>
    <p:extLst>
      <p:ext uri="{BB962C8B-B14F-4D97-AF65-F5344CB8AC3E}">
        <p14:creationId xmlns:p14="http://schemas.microsoft.com/office/powerpoint/2010/main" xmlns="" val="2802493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_ Text Slide (Preferred)">
    <p:spTree>
      <p:nvGrpSpPr>
        <p:cNvPr id="1" name=""/>
        <p:cNvGrpSpPr/>
        <p:nvPr/>
      </p:nvGrpSpPr>
      <p:grpSpPr>
        <a:xfrm>
          <a:off x="0" y="0"/>
          <a:ext cx="0" cy="0"/>
          <a:chOff x="0" y="0"/>
          <a:chExt cx="0" cy="0"/>
        </a:xfrm>
      </p:grpSpPr>
      <p:sp>
        <p:nvSpPr>
          <p:cNvPr id="6" name="Title 1"/>
          <p:cNvSpPr txBox="1">
            <a:spLocks/>
          </p:cNvSpPr>
          <p:nvPr userDrawn="1"/>
        </p:nvSpPr>
        <p:spPr bwMode="auto">
          <a:xfrm>
            <a:off x="1760538" y="7251700"/>
            <a:ext cx="2874962" cy="215900"/>
          </a:xfrm>
          <a:prstGeom prst="rect">
            <a:avLst/>
          </a:prstGeom>
          <a:noFill/>
          <a:ln w="9525">
            <a:noFill/>
            <a:miter lim="800000"/>
            <a:headEnd/>
            <a:tailEnd/>
          </a:ln>
        </p:spPr>
        <p:txBody>
          <a:bodyPr wrap="none" lIns="101882" tIns="50941" rIns="101882" bIns="50941"/>
          <a:lstStyle>
            <a:lvl1pPr algn="l">
              <a:defRPr b="0" i="0">
                <a:latin typeface="Franklin Gothic Medium"/>
                <a:cs typeface="Franklin Gothic Medium"/>
              </a:defRPr>
            </a:lvl1pPr>
          </a:lstStyle>
          <a:p>
            <a:pPr>
              <a:defRPr/>
            </a:pPr>
            <a:endParaRPr lang="en-US" sz="700" dirty="0">
              <a:solidFill>
                <a:schemeClr val="tx1">
                  <a:lumMod val="50000"/>
                  <a:lumOff val="50000"/>
                </a:schemeClr>
              </a:solidFill>
              <a:latin typeface="Arial"/>
              <a:ea typeface="ＭＳ Ｐゴシック" charset="-128"/>
              <a:cs typeface="Arial"/>
            </a:endParaRPr>
          </a:p>
        </p:txBody>
      </p:sp>
      <p:sp>
        <p:nvSpPr>
          <p:cNvPr id="8" name="Title 1"/>
          <p:cNvSpPr>
            <a:spLocks noGrp="1"/>
          </p:cNvSpPr>
          <p:nvPr>
            <p:ph type="title"/>
          </p:nvPr>
        </p:nvSpPr>
        <p:spPr>
          <a:xfrm>
            <a:off x="630239" y="311150"/>
            <a:ext cx="8791998" cy="831850"/>
          </a:xfrm>
          <a:prstGeom prst="rect">
            <a:avLst/>
          </a:prstGeom>
        </p:spPr>
        <p:txBody>
          <a:bodyPr anchor="t"/>
          <a:lstStyle>
            <a:lvl1pPr algn="l">
              <a:defRPr sz="4800" b="1" i="0">
                <a:solidFill>
                  <a:srgbClr val="4E256F"/>
                </a:solidFill>
                <a:latin typeface="Arial"/>
                <a:cs typeface="Arial"/>
              </a:defRPr>
            </a:lvl1pPr>
          </a:lstStyle>
          <a:p>
            <a:r>
              <a:rPr lang="en-US" dirty="0" smtClean="0"/>
              <a:t>Click to edit Master title style</a:t>
            </a:r>
            <a:endParaRPr lang="en-US" dirty="0"/>
          </a:p>
        </p:txBody>
      </p:sp>
      <p:sp>
        <p:nvSpPr>
          <p:cNvPr id="9" name="Text Placeholder 3"/>
          <p:cNvSpPr>
            <a:spLocks noGrp="1"/>
          </p:cNvSpPr>
          <p:nvPr>
            <p:ph type="body" sz="half" idx="2"/>
          </p:nvPr>
        </p:nvSpPr>
        <p:spPr>
          <a:xfrm>
            <a:off x="630238" y="1155700"/>
            <a:ext cx="8791999" cy="449263"/>
          </a:xfrm>
          <a:prstGeom prst="rect">
            <a:avLst/>
          </a:prstGeom>
        </p:spPr>
        <p:txBody>
          <a:bodyPr/>
          <a:lstStyle>
            <a:lvl1pPr marL="0" indent="0" algn="l">
              <a:buNone/>
              <a:defRPr sz="1800" b="0" i="0" baseline="0">
                <a:solidFill>
                  <a:srgbClr val="4D2670"/>
                </a:solidFill>
                <a:latin typeface="Arial"/>
                <a:cs typeface="Arial"/>
              </a:defRPr>
            </a:lvl1pPr>
            <a:lvl2pPr marL="509412" indent="0">
              <a:buNone/>
              <a:defRPr sz="1300"/>
            </a:lvl2pPr>
            <a:lvl3pPr marL="1018824" indent="0">
              <a:buNone/>
              <a:defRPr sz="1100"/>
            </a:lvl3pPr>
            <a:lvl4pPr marL="1528237" indent="0">
              <a:buNone/>
              <a:defRPr sz="1000"/>
            </a:lvl4pPr>
            <a:lvl5pPr marL="2037649" indent="0">
              <a:buNone/>
              <a:defRPr sz="1000"/>
            </a:lvl5pPr>
            <a:lvl6pPr marL="2547061" indent="0">
              <a:buNone/>
              <a:defRPr sz="1000"/>
            </a:lvl6pPr>
            <a:lvl7pPr marL="3056473" indent="0">
              <a:buNone/>
              <a:defRPr sz="1000"/>
            </a:lvl7pPr>
            <a:lvl8pPr marL="3565886" indent="0">
              <a:buNone/>
              <a:defRPr sz="1000"/>
            </a:lvl8pPr>
            <a:lvl9pPr marL="4075298" indent="0">
              <a:buNone/>
              <a:defRPr sz="1000"/>
            </a:lvl9pPr>
          </a:lstStyle>
          <a:p>
            <a:pPr lvl="0"/>
            <a:r>
              <a:rPr lang="en-US" smtClean="0"/>
              <a:t>Click to edit Master text styles</a:t>
            </a:r>
          </a:p>
        </p:txBody>
      </p:sp>
      <p:sp>
        <p:nvSpPr>
          <p:cNvPr id="10" name="Text Placeholder 3"/>
          <p:cNvSpPr>
            <a:spLocks noGrp="1"/>
          </p:cNvSpPr>
          <p:nvPr>
            <p:ph type="body" sz="half" idx="10"/>
          </p:nvPr>
        </p:nvSpPr>
        <p:spPr>
          <a:xfrm>
            <a:off x="630238" y="1617663"/>
            <a:ext cx="8791999" cy="449263"/>
          </a:xfrm>
          <a:prstGeom prst="rect">
            <a:avLst/>
          </a:prstGeom>
        </p:spPr>
        <p:txBody>
          <a:bodyPr/>
          <a:lstStyle>
            <a:lvl1pPr marL="0" indent="0" algn="l">
              <a:buNone/>
              <a:defRPr sz="1400" b="0" i="0" baseline="0">
                <a:solidFill>
                  <a:schemeClr val="tx1"/>
                </a:solidFill>
                <a:latin typeface="Arial"/>
                <a:cs typeface="Arial"/>
              </a:defRPr>
            </a:lvl1pPr>
            <a:lvl2pPr marL="509412" indent="0">
              <a:buNone/>
              <a:defRPr sz="1300"/>
            </a:lvl2pPr>
            <a:lvl3pPr marL="1018824" indent="0">
              <a:buNone/>
              <a:defRPr sz="1100"/>
            </a:lvl3pPr>
            <a:lvl4pPr marL="1528237" indent="0">
              <a:buNone/>
              <a:defRPr sz="1000"/>
            </a:lvl4pPr>
            <a:lvl5pPr marL="2037649" indent="0">
              <a:buNone/>
              <a:defRPr sz="1000"/>
            </a:lvl5pPr>
            <a:lvl6pPr marL="2547061" indent="0">
              <a:buNone/>
              <a:defRPr sz="1000"/>
            </a:lvl6pPr>
            <a:lvl7pPr marL="3056473" indent="0">
              <a:buNone/>
              <a:defRPr sz="1000"/>
            </a:lvl7pPr>
            <a:lvl8pPr marL="3565886" indent="0">
              <a:buNone/>
              <a:defRPr sz="1000"/>
            </a:lvl8pPr>
            <a:lvl9pPr marL="4075298" indent="0">
              <a:buNone/>
              <a:defRPr sz="1000"/>
            </a:lvl9pPr>
          </a:lstStyle>
          <a:p>
            <a:pPr lvl="0"/>
            <a:r>
              <a:rPr lang="en-US" dirty="0" smtClean="0"/>
              <a:t>Click to edit Master text styles</a:t>
            </a:r>
          </a:p>
        </p:txBody>
      </p:sp>
      <p:sp>
        <p:nvSpPr>
          <p:cNvPr id="7" name="Slide Number Placeholder 5"/>
          <p:cNvSpPr>
            <a:spLocks noGrp="1"/>
          </p:cNvSpPr>
          <p:nvPr>
            <p:ph type="sldNum" sz="quarter" idx="4"/>
          </p:nvPr>
        </p:nvSpPr>
        <p:spPr>
          <a:xfrm>
            <a:off x="4526280" y="7344528"/>
            <a:ext cx="1005840" cy="313054"/>
          </a:xfrm>
          <a:prstGeom prst="rect">
            <a:avLst/>
          </a:prstGeom>
        </p:spPr>
        <p:txBody>
          <a:body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303073052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4_Text Slide (Preferred)">
    <p:spTree>
      <p:nvGrpSpPr>
        <p:cNvPr id="1" name=""/>
        <p:cNvGrpSpPr/>
        <p:nvPr/>
      </p:nvGrpSpPr>
      <p:grpSpPr>
        <a:xfrm>
          <a:off x="0" y="0"/>
          <a:ext cx="0" cy="0"/>
          <a:chOff x="0" y="0"/>
          <a:chExt cx="0" cy="0"/>
        </a:xfrm>
      </p:grpSpPr>
      <p:sp>
        <p:nvSpPr>
          <p:cNvPr id="6" name="Title 1"/>
          <p:cNvSpPr txBox="1">
            <a:spLocks/>
          </p:cNvSpPr>
          <p:nvPr/>
        </p:nvSpPr>
        <p:spPr bwMode="auto">
          <a:xfrm>
            <a:off x="1760538" y="7251700"/>
            <a:ext cx="2874962" cy="215900"/>
          </a:xfrm>
          <a:prstGeom prst="rect">
            <a:avLst/>
          </a:prstGeom>
          <a:noFill/>
          <a:ln w="9525">
            <a:noFill/>
            <a:miter lim="800000"/>
            <a:headEnd/>
            <a:tailEnd/>
          </a:ln>
        </p:spPr>
        <p:txBody>
          <a:bodyPr wrap="none" lIns="101870" tIns="50935" rIns="101870" bIns="50935"/>
          <a:lstStyle>
            <a:lvl1pPr algn="l">
              <a:defRPr b="0" i="0">
                <a:latin typeface="Franklin Gothic Medium"/>
                <a:cs typeface="Franklin Gothic Medium"/>
              </a:defRPr>
            </a:lvl1pPr>
          </a:lstStyle>
          <a:p>
            <a:pPr>
              <a:defRPr/>
            </a:pPr>
            <a:endParaRPr lang="en-US" sz="700" dirty="0">
              <a:solidFill>
                <a:schemeClr val="tx1">
                  <a:lumMod val="50000"/>
                  <a:lumOff val="50000"/>
                </a:schemeClr>
              </a:solidFill>
              <a:latin typeface="Arial"/>
              <a:ea typeface="ＭＳ Ｐゴシック" charset="-128"/>
              <a:cs typeface="Arial"/>
            </a:endParaRPr>
          </a:p>
        </p:txBody>
      </p:sp>
      <p:sp>
        <p:nvSpPr>
          <p:cNvPr id="10" name="Text Placeholder 3"/>
          <p:cNvSpPr>
            <a:spLocks noGrp="1"/>
          </p:cNvSpPr>
          <p:nvPr>
            <p:ph type="body" sz="half" idx="2"/>
          </p:nvPr>
        </p:nvSpPr>
        <p:spPr>
          <a:xfrm>
            <a:off x="629921" y="1724026"/>
            <a:ext cx="8799830" cy="5130059"/>
          </a:xfrm>
          <a:prstGeom prst="rect">
            <a:avLst/>
          </a:prstGeom>
        </p:spPr>
        <p:txBody>
          <a:bodyPr lIns="91429" tIns="45715" rIns="91429" bIns="45715"/>
          <a:lstStyle>
            <a:lvl1pPr marL="0" indent="0">
              <a:buNone/>
              <a:defRPr sz="1400" b="0" i="0">
                <a:solidFill>
                  <a:schemeClr val="tx1"/>
                </a:solidFill>
                <a:latin typeface="Arial"/>
                <a:cs typeface="Arial"/>
              </a:defRPr>
            </a:lvl1pPr>
            <a:lvl2pPr marL="509352" indent="0">
              <a:buNone/>
              <a:defRPr sz="1300"/>
            </a:lvl2pPr>
            <a:lvl3pPr marL="1018705" indent="0">
              <a:buNone/>
              <a:defRPr sz="1100"/>
            </a:lvl3pPr>
            <a:lvl4pPr marL="1528058" indent="0">
              <a:buNone/>
              <a:defRPr sz="1000"/>
            </a:lvl4pPr>
            <a:lvl5pPr marL="2037411" indent="0">
              <a:buNone/>
              <a:defRPr sz="1000"/>
            </a:lvl5pPr>
            <a:lvl6pPr marL="2546764" indent="0">
              <a:buNone/>
              <a:defRPr sz="1000"/>
            </a:lvl6pPr>
            <a:lvl7pPr marL="3056116" indent="0">
              <a:buNone/>
              <a:defRPr sz="1000"/>
            </a:lvl7pPr>
            <a:lvl8pPr marL="3565469" indent="0">
              <a:buNone/>
              <a:defRPr sz="1000"/>
            </a:lvl8pPr>
            <a:lvl9pPr marL="4074821" indent="0">
              <a:buNone/>
              <a:defRPr sz="1000"/>
            </a:lvl9pPr>
          </a:lstStyle>
          <a:p>
            <a:pPr lvl="0"/>
            <a:r>
              <a:rPr lang="en-US" smtClean="0"/>
              <a:t>Click to edit Master text styles</a:t>
            </a:r>
          </a:p>
        </p:txBody>
      </p:sp>
      <p:sp>
        <p:nvSpPr>
          <p:cNvPr id="11" name="Text Placeholder 2"/>
          <p:cNvSpPr>
            <a:spLocks noGrp="1"/>
          </p:cNvSpPr>
          <p:nvPr>
            <p:ph type="body" idx="1"/>
          </p:nvPr>
        </p:nvSpPr>
        <p:spPr>
          <a:xfrm>
            <a:off x="630238" y="1231796"/>
            <a:ext cx="8799512" cy="479530"/>
          </a:xfrm>
          <a:prstGeom prst="rect">
            <a:avLst/>
          </a:prstGeom>
        </p:spPr>
        <p:txBody>
          <a:bodyPr lIns="91429" tIns="45715" rIns="91429" bIns="45715" anchor="t"/>
          <a:lstStyle>
            <a:lvl1pPr marL="0" indent="0">
              <a:buNone/>
              <a:defRPr sz="1800" b="1" i="0" baseline="0">
                <a:solidFill>
                  <a:schemeClr val="tx1"/>
                </a:solidFill>
                <a:latin typeface="Arial"/>
                <a:cs typeface="Arial"/>
              </a:defRPr>
            </a:lvl1pPr>
            <a:lvl2pPr marL="509352" indent="0">
              <a:buNone/>
              <a:defRPr sz="2200" b="1"/>
            </a:lvl2pPr>
            <a:lvl3pPr marL="1018705" indent="0">
              <a:buNone/>
              <a:defRPr sz="2000" b="1"/>
            </a:lvl3pPr>
            <a:lvl4pPr marL="1528058" indent="0">
              <a:buNone/>
              <a:defRPr sz="1800" b="1"/>
            </a:lvl4pPr>
            <a:lvl5pPr marL="2037411" indent="0">
              <a:buNone/>
              <a:defRPr sz="1800" b="1"/>
            </a:lvl5pPr>
            <a:lvl6pPr marL="2546764" indent="0">
              <a:buNone/>
              <a:defRPr sz="1800" b="1"/>
            </a:lvl6pPr>
            <a:lvl7pPr marL="3056116" indent="0">
              <a:buNone/>
              <a:defRPr sz="1800" b="1"/>
            </a:lvl7pPr>
            <a:lvl8pPr marL="3565469" indent="0">
              <a:buNone/>
              <a:defRPr sz="1800" b="1"/>
            </a:lvl8pPr>
            <a:lvl9pPr marL="4074821" indent="0">
              <a:buNone/>
              <a:defRPr sz="1800" b="1"/>
            </a:lvl9pPr>
          </a:lstStyle>
          <a:p>
            <a:pPr lvl="0"/>
            <a:r>
              <a:rPr lang="en-US" smtClean="0"/>
              <a:t>Click to edit Master text styles</a:t>
            </a:r>
          </a:p>
        </p:txBody>
      </p:sp>
      <p:sp>
        <p:nvSpPr>
          <p:cNvPr id="7" name="Slide Number Placeholder 5"/>
          <p:cNvSpPr>
            <a:spLocks noGrp="1"/>
          </p:cNvSpPr>
          <p:nvPr>
            <p:ph type="sldNum" sz="quarter" idx="4"/>
          </p:nvPr>
        </p:nvSpPr>
        <p:spPr>
          <a:xfrm>
            <a:off x="4526280" y="7344528"/>
            <a:ext cx="1005840" cy="313054"/>
          </a:xfrm>
          <a:prstGeom prst="rect">
            <a:avLst/>
          </a:prstGeom>
        </p:spPr>
        <p:txBody>
          <a:body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327264484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7_Text Slide (Preferred)">
    <p:spTree>
      <p:nvGrpSpPr>
        <p:cNvPr id="1" name=""/>
        <p:cNvGrpSpPr/>
        <p:nvPr/>
      </p:nvGrpSpPr>
      <p:grpSpPr>
        <a:xfrm>
          <a:off x="0" y="0"/>
          <a:ext cx="0" cy="0"/>
          <a:chOff x="0" y="0"/>
          <a:chExt cx="0" cy="0"/>
        </a:xfrm>
      </p:grpSpPr>
      <p:sp>
        <p:nvSpPr>
          <p:cNvPr id="6" name="Title 1"/>
          <p:cNvSpPr txBox="1">
            <a:spLocks/>
          </p:cNvSpPr>
          <p:nvPr/>
        </p:nvSpPr>
        <p:spPr bwMode="auto">
          <a:xfrm>
            <a:off x="1760538" y="7251700"/>
            <a:ext cx="2874962" cy="215900"/>
          </a:xfrm>
          <a:prstGeom prst="rect">
            <a:avLst/>
          </a:prstGeom>
          <a:noFill/>
          <a:ln w="9525">
            <a:noFill/>
            <a:miter lim="800000"/>
            <a:headEnd/>
            <a:tailEnd/>
          </a:ln>
        </p:spPr>
        <p:txBody>
          <a:bodyPr wrap="none" lIns="101870" tIns="50935" rIns="101870" bIns="50935"/>
          <a:lstStyle>
            <a:lvl1pPr algn="l">
              <a:defRPr b="0" i="0">
                <a:latin typeface="Franklin Gothic Medium"/>
                <a:cs typeface="Franklin Gothic Medium"/>
              </a:defRPr>
            </a:lvl1pPr>
          </a:lstStyle>
          <a:p>
            <a:pPr>
              <a:defRPr/>
            </a:pPr>
            <a:endParaRPr lang="en-US" sz="700" dirty="0">
              <a:solidFill>
                <a:schemeClr val="tx1">
                  <a:lumMod val="50000"/>
                  <a:lumOff val="50000"/>
                </a:schemeClr>
              </a:solidFill>
              <a:latin typeface="Arial"/>
              <a:ea typeface="ＭＳ Ｐゴシック" charset="-128"/>
              <a:cs typeface="Arial"/>
            </a:endParaRPr>
          </a:p>
        </p:txBody>
      </p:sp>
      <p:sp>
        <p:nvSpPr>
          <p:cNvPr id="10" name="Text Placeholder 3"/>
          <p:cNvSpPr>
            <a:spLocks noGrp="1"/>
          </p:cNvSpPr>
          <p:nvPr>
            <p:ph type="body" sz="half" idx="2"/>
          </p:nvPr>
        </p:nvSpPr>
        <p:spPr>
          <a:xfrm>
            <a:off x="629921" y="1724026"/>
            <a:ext cx="8799830" cy="5130059"/>
          </a:xfrm>
          <a:prstGeom prst="rect">
            <a:avLst/>
          </a:prstGeom>
        </p:spPr>
        <p:txBody>
          <a:bodyPr lIns="91429" tIns="45715" rIns="91429" bIns="45715"/>
          <a:lstStyle>
            <a:lvl1pPr marL="0" indent="0">
              <a:buNone/>
              <a:defRPr sz="1400" b="0" i="0">
                <a:solidFill>
                  <a:schemeClr val="tx1"/>
                </a:solidFill>
                <a:latin typeface="Arial"/>
                <a:cs typeface="Arial"/>
              </a:defRPr>
            </a:lvl1pPr>
            <a:lvl2pPr marL="509352" indent="0">
              <a:buNone/>
              <a:defRPr sz="1300"/>
            </a:lvl2pPr>
            <a:lvl3pPr marL="1018705" indent="0">
              <a:buNone/>
              <a:defRPr sz="1100"/>
            </a:lvl3pPr>
            <a:lvl4pPr marL="1528058" indent="0">
              <a:buNone/>
              <a:defRPr sz="1000"/>
            </a:lvl4pPr>
            <a:lvl5pPr marL="2037411" indent="0">
              <a:buNone/>
              <a:defRPr sz="1000"/>
            </a:lvl5pPr>
            <a:lvl6pPr marL="2546764" indent="0">
              <a:buNone/>
              <a:defRPr sz="1000"/>
            </a:lvl6pPr>
            <a:lvl7pPr marL="3056116" indent="0">
              <a:buNone/>
              <a:defRPr sz="1000"/>
            </a:lvl7pPr>
            <a:lvl8pPr marL="3565469" indent="0">
              <a:buNone/>
              <a:defRPr sz="1000"/>
            </a:lvl8pPr>
            <a:lvl9pPr marL="4074821" indent="0">
              <a:buNone/>
              <a:defRPr sz="1000"/>
            </a:lvl9pPr>
          </a:lstStyle>
          <a:p>
            <a:pPr lvl="0"/>
            <a:r>
              <a:rPr lang="en-US" smtClean="0"/>
              <a:t>Click to edit Master text styles</a:t>
            </a:r>
          </a:p>
        </p:txBody>
      </p:sp>
      <p:sp>
        <p:nvSpPr>
          <p:cNvPr id="11" name="Text Placeholder 2"/>
          <p:cNvSpPr>
            <a:spLocks noGrp="1"/>
          </p:cNvSpPr>
          <p:nvPr>
            <p:ph type="body" idx="1"/>
          </p:nvPr>
        </p:nvSpPr>
        <p:spPr>
          <a:xfrm>
            <a:off x="630238" y="1231796"/>
            <a:ext cx="8799512" cy="479530"/>
          </a:xfrm>
          <a:prstGeom prst="rect">
            <a:avLst/>
          </a:prstGeom>
        </p:spPr>
        <p:txBody>
          <a:bodyPr lIns="91429" tIns="45715" rIns="91429" bIns="45715" anchor="t"/>
          <a:lstStyle>
            <a:lvl1pPr marL="0" indent="0">
              <a:buNone/>
              <a:defRPr sz="1800" b="1" i="0" baseline="0">
                <a:solidFill>
                  <a:schemeClr val="tx1"/>
                </a:solidFill>
                <a:latin typeface="Arial"/>
                <a:cs typeface="Arial"/>
              </a:defRPr>
            </a:lvl1pPr>
            <a:lvl2pPr marL="509352" indent="0">
              <a:buNone/>
              <a:defRPr sz="2200" b="1"/>
            </a:lvl2pPr>
            <a:lvl3pPr marL="1018705" indent="0">
              <a:buNone/>
              <a:defRPr sz="2000" b="1"/>
            </a:lvl3pPr>
            <a:lvl4pPr marL="1528058" indent="0">
              <a:buNone/>
              <a:defRPr sz="1800" b="1"/>
            </a:lvl4pPr>
            <a:lvl5pPr marL="2037411" indent="0">
              <a:buNone/>
              <a:defRPr sz="1800" b="1"/>
            </a:lvl5pPr>
            <a:lvl6pPr marL="2546764" indent="0">
              <a:buNone/>
              <a:defRPr sz="1800" b="1"/>
            </a:lvl6pPr>
            <a:lvl7pPr marL="3056116" indent="0">
              <a:buNone/>
              <a:defRPr sz="1800" b="1"/>
            </a:lvl7pPr>
            <a:lvl8pPr marL="3565469" indent="0">
              <a:buNone/>
              <a:defRPr sz="1800" b="1"/>
            </a:lvl8pPr>
            <a:lvl9pPr marL="4074821" indent="0">
              <a:buNone/>
              <a:defRPr sz="1800" b="1"/>
            </a:lvl9pPr>
          </a:lstStyle>
          <a:p>
            <a:pPr lvl="0"/>
            <a:r>
              <a:rPr lang="en-US" smtClean="0"/>
              <a:t>Click to edit Master text styles</a:t>
            </a:r>
          </a:p>
        </p:txBody>
      </p:sp>
      <p:sp>
        <p:nvSpPr>
          <p:cNvPr id="8" name="Slide Number Placeholder 5"/>
          <p:cNvSpPr>
            <a:spLocks noGrp="1"/>
          </p:cNvSpPr>
          <p:nvPr>
            <p:ph type="sldNum" sz="quarter" idx="4"/>
          </p:nvPr>
        </p:nvSpPr>
        <p:spPr>
          <a:xfrm>
            <a:off x="4526280" y="7344528"/>
            <a:ext cx="1005840" cy="313054"/>
          </a:xfrm>
          <a:prstGeom prst="rect">
            <a:avLst/>
          </a:prstGeom>
        </p:spPr>
        <p:txBody>
          <a:body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327264484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8_Text Slide (Preferred)">
    <p:spTree>
      <p:nvGrpSpPr>
        <p:cNvPr id="1" name=""/>
        <p:cNvGrpSpPr/>
        <p:nvPr/>
      </p:nvGrpSpPr>
      <p:grpSpPr>
        <a:xfrm>
          <a:off x="0" y="0"/>
          <a:ext cx="0" cy="0"/>
          <a:chOff x="0" y="0"/>
          <a:chExt cx="0" cy="0"/>
        </a:xfrm>
      </p:grpSpPr>
      <p:sp>
        <p:nvSpPr>
          <p:cNvPr id="6" name="Title 1"/>
          <p:cNvSpPr txBox="1">
            <a:spLocks/>
          </p:cNvSpPr>
          <p:nvPr/>
        </p:nvSpPr>
        <p:spPr bwMode="auto">
          <a:xfrm>
            <a:off x="1760538" y="7251700"/>
            <a:ext cx="2874962" cy="215900"/>
          </a:xfrm>
          <a:prstGeom prst="rect">
            <a:avLst/>
          </a:prstGeom>
          <a:noFill/>
          <a:ln w="9525">
            <a:noFill/>
            <a:miter lim="800000"/>
            <a:headEnd/>
            <a:tailEnd/>
          </a:ln>
        </p:spPr>
        <p:txBody>
          <a:bodyPr wrap="none" lIns="101870" tIns="50935" rIns="101870" bIns="50935"/>
          <a:lstStyle>
            <a:lvl1pPr algn="l">
              <a:defRPr b="0" i="0">
                <a:latin typeface="Franklin Gothic Medium"/>
                <a:cs typeface="Franklin Gothic Medium"/>
              </a:defRPr>
            </a:lvl1pPr>
          </a:lstStyle>
          <a:p>
            <a:pPr>
              <a:defRPr/>
            </a:pPr>
            <a:endParaRPr lang="en-US" sz="700" dirty="0">
              <a:solidFill>
                <a:schemeClr val="tx1">
                  <a:lumMod val="50000"/>
                  <a:lumOff val="50000"/>
                </a:schemeClr>
              </a:solidFill>
              <a:latin typeface="Arial"/>
              <a:ea typeface="ＭＳ Ｐゴシック" charset="-128"/>
              <a:cs typeface="Arial"/>
            </a:endParaRPr>
          </a:p>
        </p:txBody>
      </p:sp>
      <p:sp>
        <p:nvSpPr>
          <p:cNvPr id="10" name="Text Placeholder 3"/>
          <p:cNvSpPr>
            <a:spLocks noGrp="1"/>
          </p:cNvSpPr>
          <p:nvPr>
            <p:ph type="body" sz="half" idx="2"/>
          </p:nvPr>
        </p:nvSpPr>
        <p:spPr>
          <a:xfrm>
            <a:off x="629921" y="1724026"/>
            <a:ext cx="8799830" cy="5130059"/>
          </a:xfrm>
          <a:prstGeom prst="rect">
            <a:avLst/>
          </a:prstGeom>
        </p:spPr>
        <p:txBody>
          <a:bodyPr lIns="91429" tIns="45715" rIns="91429" bIns="45715"/>
          <a:lstStyle>
            <a:lvl1pPr marL="0" indent="0">
              <a:buNone/>
              <a:defRPr sz="1400" b="0" i="0">
                <a:solidFill>
                  <a:schemeClr val="tx1"/>
                </a:solidFill>
                <a:latin typeface="Arial"/>
                <a:cs typeface="Arial"/>
              </a:defRPr>
            </a:lvl1pPr>
            <a:lvl2pPr marL="509352" indent="0">
              <a:buNone/>
              <a:defRPr sz="1300"/>
            </a:lvl2pPr>
            <a:lvl3pPr marL="1018705" indent="0">
              <a:buNone/>
              <a:defRPr sz="1100"/>
            </a:lvl3pPr>
            <a:lvl4pPr marL="1528058" indent="0">
              <a:buNone/>
              <a:defRPr sz="1000"/>
            </a:lvl4pPr>
            <a:lvl5pPr marL="2037411" indent="0">
              <a:buNone/>
              <a:defRPr sz="1000"/>
            </a:lvl5pPr>
            <a:lvl6pPr marL="2546764" indent="0">
              <a:buNone/>
              <a:defRPr sz="1000"/>
            </a:lvl6pPr>
            <a:lvl7pPr marL="3056116" indent="0">
              <a:buNone/>
              <a:defRPr sz="1000"/>
            </a:lvl7pPr>
            <a:lvl8pPr marL="3565469" indent="0">
              <a:buNone/>
              <a:defRPr sz="1000"/>
            </a:lvl8pPr>
            <a:lvl9pPr marL="4074821" indent="0">
              <a:buNone/>
              <a:defRPr sz="1000"/>
            </a:lvl9pPr>
          </a:lstStyle>
          <a:p>
            <a:pPr lvl="0"/>
            <a:r>
              <a:rPr lang="en-US" smtClean="0"/>
              <a:t>Click to edit Master text styles</a:t>
            </a:r>
          </a:p>
        </p:txBody>
      </p:sp>
      <p:sp>
        <p:nvSpPr>
          <p:cNvPr id="11" name="Text Placeholder 2"/>
          <p:cNvSpPr>
            <a:spLocks noGrp="1"/>
          </p:cNvSpPr>
          <p:nvPr>
            <p:ph type="body" idx="1"/>
          </p:nvPr>
        </p:nvSpPr>
        <p:spPr>
          <a:xfrm>
            <a:off x="630238" y="1231796"/>
            <a:ext cx="8799512" cy="479530"/>
          </a:xfrm>
          <a:prstGeom prst="rect">
            <a:avLst/>
          </a:prstGeom>
        </p:spPr>
        <p:txBody>
          <a:bodyPr lIns="91429" tIns="45715" rIns="91429" bIns="45715" anchor="t"/>
          <a:lstStyle>
            <a:lvl1pPr marL="0" indent="0">
              <a:buNone/>
              <a:defRPr sz="1800" b="1" i="0" baseline="0">
                <a:solidFill>
                  <a:schemeClr val="tx1"/>
                </a:solidFill>
                <a:latin typeface="Arial"/>
                <a:cs typeface="Arial"/>
              </a:defRPr>
            </a:lvl1pPr>
            <a:lvl2pPr marL="509352" indent="0">
              <a:buNone/>
              <a:defRPr sz="2200" b="1"/>
            </a:lvl2pPr>
            <a:lvl3pPr marL="1018705" indent="0">
              <a:buNone/>
              <a:defRPr sz="2000" b="1"/>
            </a:lvl3pPr>
            <a:lvl4pPr marL="1528058" indent="0">
              <a:buNone/>
              <a:defRPr sz="1800" b="1"/>
            </a:lvl4pPr>
            <a:lvl5pPr marL="2037411" indent="0">
              <a:buNone/>
              <a:defRPr sz="1800" b="1"/>
            </a:lvl5pPr>
            <a:lvl6pPr marL="2546764" indent="0">
              <a:buNone/>
              <a:defRPr sz="1800" b="1"/>
            </a:lvl6pPr>
            <a:lvl7pPr marL="3056116" indent="0">
              <a:buNone/>
              <a:defRPr sz="1800" b="1"/>
            </a:lvl7pPr>
            <a:lvl8pPr marL="3565469" indent="0">
              <a:buNone/>
              <a:defRPr sz="1800" b="1"/>
            </a:lvl8pPr>
            <a:lvl9pPr marL="4074821" indent="0">
              <a:buNone/>
              <a:defRPr sz="1800" b="1"/>
            </a:lvl9pPr>
          </a:lstStyle>
          <a:p>
            <a:pPr lvl="0"/>
            <a:r>
              <a:rPr lang="en-US" smtClean="0"/>
              <a:t>Click to edit Master text styles</a:t>
            </a:r>
          </a:p>
        </p:txBody>
      </p:sp>
      <p:sp>
        <p:nvSpPr>
          <p:cNvPr id="8" name="Slide Number Placeholder 5"/>
          <p:cNvSpPr>
            <a:spLocks noGrp="1"/>
          </p:cNvSpPr>
          <p:nvPr>
            <p:ph type="sldNum" sz="quarter" idx="4"/>
          </p:nvPr>
        </p:nvSpPr>
        <p:spPr>
          <a:xfrm>
            <a:off x="4526280" y="7344528"/>
            <a:ext cx="1005840" cy="313054"/>
          </a:xfrm>
          <a:prstGeom prst="rect">
            <a:avLst/>
          </a:prstGeom>
        </p:spPr>
        <p:txBody>
          <a:body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327264484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Headlin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172720"/>
            <a:ext cx="9052560" cy="1156864"/>
          </a:xfrm>
          <a:prstGeom prst="rect">
            <a:avLst/>
          </a:prstGeom>
        </p:spPr>
        <p:txBody>
          <a:bodyPr/>
          <a:lstStyle/>
          <a:p>
            <a:r>
              <a:rPr lang="en-US" smtClean="0"/>
              <a:t>Click to edit Master title style</a:t>
            </a:r>
            <a:endParaRPr lang="en-US"/>
          </a:p>
        </p:txBody>
      </p:sp>
      <p:sp>
        <p:nvSpPr>
          <p:cNvPr id="3" name="Content Placeholder 2"/>
          <p:cNvSpPr>
            <a:spLocks noGrp="1"/>
          </p:cNvSpPr>
          <p:nvPr>
            <p:ph idx="1" hasCustomPrompt="1"/>
          </p:nvPr>
        </p:nvSpPr>
        <p:spPr>
          <a:xfrm>
            <a:off x="502920" y="1640840"/>
            <a:ext cx="9052560" cy="5181600"/>
          </a:xfrm>
          <a:prstGeom prst="rect">
            <a:avLst/>
          </a:prstGeom>
        </p:spPr>
        <p:txBody>
          <a:bodyPr/>
          <a:lstStyle>
            <a:lvl1pPr>
              <a:defRPr baseline="0"/>
            </a:lvl1pPr>
          </a:lstStyle>
          <a:p>
            <a:pPr lvl="0"/>
            <a:r>
              <a:rPr lang="en-US" dirty="0" smtClean="0"/>
              <a:t>Click to add text or choose an icon below to insert a table, chart, SmartArt, picture, clip art or video</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7" name="Slide Number Placeholder 5"/>
          <p:cNvSpPr>
            <a:spLocks noGrp="1"/>
          </p:cNvSpPr>
          <p:nvPr>
            <p:ph type="sldNum" sz="quarter" idx="4"/>
          </p:nvPr>
        </p:nvSpPr>
        <p:spPr>
          <a:xfrm>
            <a:off x="4526280" y="7344528"/>
            <a:ext cx="1005840" cy="313054"/>
          </a:xfrm>
          <a:prstGeom prst="rect">
            <a:avLst/>
          </a:prstGeom>
        </p:spPr>
        <p:txBody>
          <a:bodyPr anchor="ctr"/>
          <a:lstStyle>
            <a:lvl1pPr algn="ctr">
              <a:defRPr sz="1200">
                <a:latin typeface="Arial Narrow" panose="020B0606020202030204" pitchFamily="34" charset="0"/>
              </a:defRPr>
            </a:lvl1p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33832537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Text Slide (Preferred)">
    <p:spTree>
      <p:nvGrpSpPr>
        <p:cNvPr id="1" name=""/>
        <p:cNvGrpSpPr/>
        <p:nvPr/>
      </p:nvGrpSpPr>
      <p:grpSpPr>
        <a:xfrm>
          <a:off x="0" y="0"/>
          <a:ext cx="0" cy="0"/>
          <a:chOff x="0" y="0"/>
          <a:chExt cx="0" cy="0"/>
        </a:xfrm>
      </p:grpSpPr>
      <p:sp>
        <p:nvSpPr>
          <p:cNvPr id="6" name="Title 1"/>
          <p:cNvSpPr txBox="1">
            <a:spLocks/>
          </p:cNvSpPr>
          <p:nvPr/>
        </p:nvSpPr>
        <p:spPr bwMode="auto">
          <a:xfrm>
            <a:off x="1760538" y="7251700"/>
            <a:ext cx="2874962" cy="215900"/>
          </a:xfrm>
          <a:prstGeom prst="rect">
            <a:avLst/>
          </a:prstGeom>
          <a:noFill/>
          <a:ln w="9525">
            <a:noFill/>
            <a:miter lim="800000"/>
            <a:headEnd/>
            <a:tailEnd/>
          </a:ln>
        </p:spPr>
        <p:txBody>
          <a:bodyPr wrap="none" lIns="100572" tIns="50285" rIns="100572" bIns="50285"/>
          <a:lstStyle>
            <a:lvl1pPr algn="l">
              <a:defRPr b="0" i="0">
                <a:latin typeface="Franklin Gothic Medium"/>
                <a:cs typeface="Franklin Gothic Medium"/>
              </a:defRPr>
            </a:lvl1pPr>
          </a:lstStyle>
          <a:p>
            <a:pPr>
              <a:defRPr/>
            </a:pPr>
            <a:endParaRPr lang="en-US" sz="660" dirty="0">
              <a:solidFill>
                <a:schemeClr val="tx1">
                  <a:lumMod val="50000"/>
                  <a:lumOff val="50000"/>
                </a:schemeClr>
              </a:solidFill>
              <a:latin typeface="Arial"/>
              <a:ea typeface="ＭＳ Ｐゴシック" charset="-128"/>
              <a:cs typeface="Arial"/>
            </a:endParaRPr>
          </a:p>
        </p:txBody>
      </p:sp>
      <p:sp>
        <p:nvSpPr>
          <p:cNvPr id="10" name="Text Placeholder 3"/>
          <p:cNvSpPr>
            <a:spLocks noGrp="1"/>
          </p:cNvSpPr>
          <p:nvPr>
            <p:ph type="body" sz="half" idx="2"/>
          </p:nvPr>
        </p:nvSpPr>
        <p:spPr>
          <a:xfrm>
            <a:off x="629921" y="1724026"/>
            <a:ext cx="8799830" cy="5130059"/>
          </a:xfrm>
          <a:prstGeom prst="rect">
            <a:avLst/>
          </a:prstGeom>
        </p:spPr>
        <p:txBody>
          <a:bodyPr lIns="82058" tIns="41029" rIns="82058" bIns="41029"/>
          <a:lstStyle>
            <a:lvl1pPr marL="0" indent="0">
              <a:buNone/>
              <a:defRPr sz="1430" b="0" i="0">
                <a:solidFill>
                  <a:schemeClr val="tx1"/>
                </a:solidFill>
                <a:latin typeface="Arial"/>
                <a:cs typeface="Arial"/>
              </a:defRPr>
            </a:lvl1pPr>
            <a:lvl2pPr marL="502861" indent="0">
              <a:buNone/>
              <a:defRPr sz="1320"/>
            </a:lvl2pPr>
            <a:lvl3pPr marL="1005722" indent="0">
              <a:buNone/>
              <a:defRPr sz="1100"/>
            </a:lvl3pPr>
            <a:lvl4pPr marL="1508584" indent="0">
              <a:buNone/>
              <a:defRPr sz="990"/>
            </a:lvl4pPr>
            <a:lvl5pPr marL="2011445" indent="0">
              <a:buNone/>
              <a:defRPr sz="990"/>
            </a:lvl5pPr>
            <a:lvl6pPr marL="2514306" indent="0">
              <a:buNone/>
              <a:defRPr sz="990"/>
            </a:lvl6pPr>
            <a:lvl7pPr marL="3017167" indent="0">
              <a:buNone/>
              <a:defRPr sz="990"/>
            </a:lvl7pPr>
            <a:lvl8pPr marL="3520029" indent="0">
              <a:buNone/>
              <a:defRPr sz="990"/>
            </a:lvl8pPr>
            <a:lvl9pPr marL="4022889" indent="0">
              <a:buNone/>
              <a:defRPr sz="990"/>
            </a:lvl9pPr>
          </a:lstStyle>
          <a:p>
            <a:pPr lvl="0"/>
            <a:r>
              <a:rPr lang="en-US" smtClean="0"/>
              <a:t>Click to edit Master text styles</a:t>
            </a:r>
          </a:p>
        </p:txBody>
      </p:sp>
      <p:sp>
        <p:nvSpPr>
          <p:cNvPr id="11" name="Text Placeholder 2"/>
          <p:cNvSpPr>
            <a:spLocks noGrp="1"/>
          </p:cNvSpPr>
          <p:nvPr>
            <p:ph type="body" idx="1"/>
          </p:nvPr>
        </p:nvSpPr>
        <p:spPr>
          <a:xfrm>
            <a:off x="630238" y="1231796"/>
            <a:ext cx="8799512" cy="479530"/>
          </a:xfrm>
          <a:prstGeom prst="rect">
            <a:avLst/>
          </a:prstGeom>
        </p:spPr>
        <p:txBody>
          <a:bodyPr lIns="82058" tIns="41029" rIns="82058" bIns="41029" anchor="t"/>
          <a:lstStyle>
            <a:lvl1pPr marL="0" indent="0">
              <a:buNone/>
              <a:defRPr sz="1760" b="1" i="0" baseline="0">
                <a:solidFill>
                  <a:schemeClr val="tx1"/>
                </a:solidFill>
                <a:latin typeface="Arial"/>
                <a:cs typeface="Arial"/>
              </a:defRPr>
            </a:lvl1pPr>
            <a:lvl2pPr marL="502861" indent="0">
              <a:buNone/>
              <a:defRPr sz="2200" b="1"/>
            </a:lvl2pPr>
            <a:lvl3pPr marL="1005722" indent="0">
              <a:buNone/>
              <a:defRPr sz="1980" b="1"/>
            </a:lvl3pPr>
            <a:lvl4pPr marL="1508584" indent="0">
              <a:buNone/>
              <a:defRPr sz="1760" b="1"/>
            </a:lvl4pPr>
            <a:lvl5pPr marL="2011445" indent="0">
              <a:buNone/>
              <a:defRPr sz="1760" b="1"/>
            </a:lvl5pPr>
            <a:lvl6pPr marL="2514306" indent="0">
              <a:buNone/>
              <a:defRPr sz="1760" b="1"/>
            </a:lvl6pPr>
            <a:lvl7pPr marL="3017167" indent="0">
              <a:buNone/>
              <a:defRPr sz="1760" b="1"/>
            </a:lvl7pPr>
            <a:lvl8pPr marL="3520029" indent="0">
              <a:buNone/>
              <a:defRPr sz="1760" b="1"/>
            </a:lvl8pPr>
            <a:lvl9pPr marL="4022889" indent="0">
              <a:buNone/>
              <a:defRPr sz="1760" b="1"/>
            </a:lvl9pPr>
          </a:lstStyle>
          <a:p>
            <a:pPr lvl="0"/>
            <a:r>
              <a:rPr lang="en-US" smtClean="0"/>
              <a:t>Click to edit Master text styles</a:t>
            </a:r>
          </a:p>
        </p:txBody>
      </p:sp>
      <p:sp>
        <p:nvSpPr>
          <p:cNvPr id="8" name="Slide Number Placeholder 5"/>
          <p:cNvSpPr>
            <a:spLocks noGrp="1"/>
          </p:cNvSpPr>
          <p:nvPr>
            <p:ph type="sldNum" sz="quarter" idx="4"/>
          </p:nvPr>
        </p:nvSpPr>
        <p:spPr>
          <a:xfrm>
            <a:off x="4526280" y="7344528"/>
            <a:ext cx="1005840" cy="313054"/>
          </a:xfrm>
          <a:prstGeom prst="rect">
            <a:avLst/>
          </a:prstGeom>
        </p:spPr>
        <p:txBody>
          <a:body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408476254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10"/>
          <p:cNvSpPr>
            <a:spLocks noGrp="1" noChangeArrowheads="1"/>
          </p:cNvSpPr>
          <p:nvPr>
            <p:ph type="sldNum" sz="quarter" idx="10"/>
          </p:nvPr>
        </p:nvSpPr>
        <p:spPr>
          <a:xfrm>
            <a:off x="9555480" y="3933"/>
            <a:ext cx="502920" cy="320252"/>
          </a:xfrm>
          <a:prstGeom prst="rect">
            <a:avLst/>
          </a:prstGeom>
          <a:ln/>
        </p:spPr>
        <p:txBody>
          <a:bodyPr lIns="101882" tIns="50941" rIns="101882" bIns="50941"/>
          <a:lstStyle>
            <a:lvl1pPr>
              <a:defRPr/>
            </a:lvl1pPr>
          </a:lstStyle>
          <a:p>
            <a:pPr>
              <a:defRPr/>
            </a:pPr>
            <a:fld id="{E85335C7-BE67-49C7-BDFE-EF6061BA2DB1}" type="slidenum">
              <a:rPr lang="en-US">
                <a:solidFill>
                  <a:srgbClr val="000000"/>
                </a:solidFill>
              </a:rPr>
              <a:pPr>
                <a:defRPr/>
              </a:pPr>
              <a:t>‹#›</a:t>
            </a:fld>
            <a:endParaRPr lang="en-US" dirty="0">
              <a:solidFill>
                <a:srgbClr val="000000"/>
              </a:solidFill>
            </a:endParaRPr>
          </a:p>
        </p:txBody>
      </p:sp>
      <p:sp>
        <p:nvSpPr>
          <p:cNvPr id="4" name="Slide Number Placeholder 5"/>
          <p:cNvSpPr txBox="1">
            <a:spLocks/>
          </p:cNvSpPr>
          <p:nvPr userDrawn="1"/>
        </p:nvSpPr>
        <p:spPr>
          <a:xfrm>
            <a:off x="4526280" y="7344528"/>
            <a:ext cx="1005840" cy="313054"/>
          </a:xfrm>
          <a:prstGeom prst="rect">
            <a:avLst/>
          </a:prstGeom>
        </p:spPr>
        <p:txBody>
          <a:bodyPr anchor="ctr"/>
          <a:lstStyle>
            <a:defPPr>
              <a:defRPr lang="en-US"/>
            </a:defPPr>
            <a:lvl1pPr algn="ctr" defTabSz="508000" rtl="0" fontAlgn="base">
              <a:spcBef>
                <a:spcPct val="0"/>
              </a:spcBef>
              <a:spcAft>
                <a:spcPct val="0"/>
              </a:spcAft>
              <a:defRPr sz="1200" kern="1200">
                <a:solidFill>
                  <a:schemeClr val="tx1"/>
                </a:solidFill>
                <a:latin typeface="Arial Narrow" panose="020B0606020202030204" pitchFamily="34" charset="0"/>
                <a:ea typeface="ＭＳ Ｐゴシック" pitchFamily="34" charset="-128"/>
                <a:cs typeface="+mn-cs"/>
              </a:defRPr>
            </a:lvl1pPr>
            <a:lvl2pPr marL="508000" indent="-50800"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2pPr>
            <a:lvl3pPr marL="1017588" indent="-103188"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3pPr>
            <a:lvl4pPr marL="1527175" indent="-155575"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4pPr>
            <a:lvl5pPr marL="2036763" indent="-207963"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0" hangingPunct="1">
              <a:defRPr sz="2000" kern="1200">
                <a:solidFill>
                  <a:schemeClr val="tx1"/>
                </a:solidFill>
                <a:latin typeface="Arial" charset="0"/>
                <a:ea typeface="ＭＳ Ｐゴシック" pitchFamily="34" charset="-128"/>
                <a:cs typeface="+mn-cs"/>
              </a:defRPr>
            </a:lvl6pPr>
            <a:lvl7pPr marL="2743200" algn="l" defTabSz="914400" rtl="0" eaLnBrk="1" latinLnBrk="0" hangingPunct="1">
              <a:defRPr sz="2000" kern="1200">
                <a:solidFill>
                  <a:schemeClr val="tx1"/>
                </a:solidFill>
                <a:latin typeface="Arial" charset="0"/>
                <a:ea typeface="ＭＳ Ｐゴシック" pitchFamily="34" charset="-128"/>
                <a:cs typeface="+mn-cs"/>
              </a:defRPr>
            </a:lvl7pPr>
            <a:lvl8pPr marL="3200400" algn="l" defTabSz="914400" rtl="0" eaLnBrk="1" latinLnBrk="0" hangingPunct="1">
              <a:defRPr sz="2000" kern="1200">
                <a:solidFill>
                  <a:schemeClr val="tx1"/>
                </a:solidFill>
                <a:latin typeface="Arial" charset="0"/>
                <a:ea typeface="ＭＳ Ｐゴシック" pitchFamily="34" charset="-128"/>
                <a:cs typeface="+mn-cs"/>
              </a:defRPr>
            </a:lvl8pPr>
            <a:lvl9pPr marL="3657600" algn="l" defTabSz="914400" rtl="0" eaLnBrk="1" latinLnBrk="0" hangingPunct="1">
              <a:defRPr sz="2000" kern="1200">
                <a:solidFill>
                  <a:schemeClr val="tx1"/>
                </a:solidFill>
                <a:latin typeface="Arial" charset="0"/>
                <a:ea typeface="ＭＳ Ｐゴシック" pitchFamily="34" charset="-128"/>
                <a:cs typeface="+mn-cs"/>
              </a:defRPr>
            </a:lvl9p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196252471"/>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pic>
        <p:nvPicPr>
          <p:cNvPr id="4" name="Picture 7" descr="purple cascade.png"/>
          <p:cNvPicPr>
            <a:picLocks noChangeAspect="1"/>
          </p:cNvPicPr>
          <p:nvPr/>
        </p:nvPicPr>
        <p:blipFill>
          <a:blip r:embed="rId3" cstate="print">
            <a:extLst>
              <a:ext uri="{28A0092B-C50C-407E-A947-70E740481C1C}">
                <a14:useLocalDpi xmlns:a14="http://schemas.microsoft.com/office/drawing/2010/main" xmlns="" val="0"/>
              </a:ext>
            </a:extLst>
          </a:blip>
          <a:srcRect t="2940"/>
          <a:stretch>
            <a:fillRect/>
          </a:stretch>
        </p:blipFill>
        <p:spPr bwMode="auto">
          <a:xfrm>
            <a:off x="0" y="0"/>
            <a:ext cx="10058400" cy="777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502920" y="1640841"/>
            <a:ext cx="8046720" cy="1666028"/>
          </a:xfrm>
        </p:spPr>
        <p:txBody>
          <a:bodyPr>
            <a:normAutofit/>
          </a:bodyPr>
          <a:lstStyle>
            <a:lvl1pPr algn="l">
              <a:defRPr sz="5280" b="1" cap="none" baseline="0">
                <a:solidFill>
                  <a:schemeClr val="tx1"/>
                </a:solidFill>
              </a:defRPr>
            </a:lvl1pPr>
          </a:lstStyle>
          <a:p>
            <a:r>
              <a:rPr lang="en-US" smtClean="0"/>
              <a:t>Click to edit Master title style</a:t>
            </a:r>
            <a:endParaRPr lang="en-US"/>
          </a:p>
        </p:txBody>
      </p:sp>
      <p:sp>
        <p:nvSpPr>
          <p:cNvPr id="3" name="Text Placeholder 2"/>
          <p:cNvSpPr>
            <a:spLocks noGrp="1"/>
          </p:cNvSpPr>
          <p:nvPr>
            <p:ph type="body" idx="1"/>
          </p:nvPr>
        </p:nvSpPr>
        <p:spPr>
          <a:xfrm>
            <a:off x="502920" y="3544358"/>
            <a:ext cx="8046720" cy="863600"/>
          </a:xfrm>
        </p:spPr>
        <p:txBody>
          <a:bodyPr/>
          <a:lstStyle>
            <a:lvl1pPr marL="0" indent="0" algn="l">
              <a:buNone/>
              <a:defRPr sz="2200">
                <a:solidFill>
                  <a:schemeClr val="tx1">
                    <a:tint val="75000"/>
                  </a:schemeClr>
                </a:solidFill>
              </a:defRPr>
            </a:lvl1pPr>
            <a:lvl2pPr marL="502920" indent="0">
              <a:buNone/>
              <a:defRPr sz="1980">
                <a:solidFill>
                  <a:schemeClr val="tx1">
                    <a:tint val="75000"/>
                  </a:schemeClr>
                </a:solidFill>
              </a:defRPr>
            </a:lvl2pPr>
            <a:lvl3pPr marL="1005840" indent="0">
              <a:buNone/>
              <a:defRPr sz="1760">
                <a:solidFill>
                  <a:schemeClr val="tx1">
                    <a:tint val="75000"/>
                  </a:schemeClr>
                </a:solidFill>
              </a:defRPr>
            </a:lvl3pPr>
            <a:lvl4pPr marL="1508760" indent="0">
              <a:buNone/>
              <a:defRPr sz="1540">
                <a:solidFill>
                  <a:schemeClr val="tx1">
                    <a:tint val="75000"/>
                  </a:schemeClr>
                </a:solidFill>
              </a:defRPr>
            </a:lvl4pPr>
            <a:lvl5pPr marL="2011680" indent="0">
              <a:buNone/>
              <a:defRPr sz="1540">
                <a:solidFill>
                  <a:schemeClr val="tx1">
                    <a:tint val="75000"/>
                  </a:schemeClr>
                </a:solidFill>
              </a:defRPr>
            </a:lvl5pPr>
            <a:lvl6pPr marL="2514600" indent="0">
              <a:buNone/>
              <a:defRPr sz="1540">
                <a:solidFill>
                  <a:schemeClr val="tx1">
                    <a:tint val="75000"/>
                  </a:schemeClr>
                </a:solidFill>
              </a:defRPr>
            </a:lvl6pPr>
            <a:lvl7pPr marL="3017520" indent="0">
              <a:buNone/>
              <a:defRPr sz="1540">
                <a:solidFill>
                  <a:schemeClr val="tx1">
                    <a:tint val="75000"/>
                  </a:schemeClr>
                </a:solidFill>
              </a:defRPr>
            </a:lvl7pPr>
            <a:lvl8pPr marL="3520440" indent="0">
              <a:buNone/>
              <a:defRPr sz="1540">
                <a:solidFill>
                  <a:schemeClr val="tx1">
                    <a:tint val="75000"/>
                  </a:schemeClr>
                </a:solidFill>
              </a:defRPr>
            </a:lvl8pPr>
            <a:lvl9pPr marL="4023360" indent="0">
              <a:buNone/>
              <a:defRPr sz="1540">
                <a:solidFill>
                  <a:schemeClr val="tx1">
                    <a:tint val="75000"/>
                  </a:schemeClr>
                </a:solidFill>
              </a:defRPr>
            </a:lvl9pPr>
          </a:lstStyle>
          <a:p>
            <a:pPr lvl="0"/>
            <a:r>
              <a:rPr lang="en-US" smtClean="0"/>
              <a:t>Click to edit Master text styles</a:t>
            </a:r>
          </a:p>
        </p:txBody>
      </p:sp>
      <p:sp>
        <p:nvSpPr>
          <p:cNvPr id="8" name="Slide Number Placeholder 5"/>
          <p:cNvSpPr>
            <a:spLocks noGrp="1"/>
          </p:cNvSpPr>
          <p:nvPr>
            <p:ph type="sldNum" sz="quarter" idx="12"/>
          </p:nvPr>
        </p:nvSpPr>
        <p:spPr/>
        <p:txBody>
          <a:bodyPr/>
          <a:lstStyle>
            <a:lvl1pPr>
              <a:defRPr/>
            </a:lvl1pPr>
          </a:lstStyle>
          <a:p>
            <a:pPr>
              <a:defRPr/>
            </a:pPr>
            <a:fld id="{B5AF36F8-8214-408D-B6C5-55CE5F98DA50}" type="slidenum">
              <a:rPr lang="en-US">
                <a:solidFill>
                  <a:srgbClr val="FFFFFF"/>
                </a:solidFill>
              </a:rPr>
              <a:pPr>
                <a:defRPr/>
              </a:pPr>
              <a:t>‹#›</a:t>
            </a:fld>
            <a:endParaRPr lang="en-US" dirty="0">
              <a:solidFill>
                <a:srgbClr val="FFFFFF"/>
              </a:solidFill>
            </a:endParaRPr>
          </a:p>
        </p:txBody>
      </p:sp>
      <p:sp>
        <p:nvSpPr>
          <p:cNvPr id="11" name="Slide Number Placeholder 7"/>
          <p:cNvSpPr txBox="1">
            <a:spLocks/>
          </p:cNvSpPr>
          <p:nvPr userDrawn="1"/>
        </p:nvSpPr>
        <p:spPr>
          <a:xfrm>
            <a:off x="9555480" y="3933"/>
            <a:ext cx="502920" cy="320252"/>
          </a:xfrm>
          <a:prstGeom prst="rect">
            <a:avLst/>
          </a:prstGeom>
        </p:spPr>
        <p:txBody>
          <a:bodyPr vert="horz" lIns="100584" tIns="50292" rIns="100584" bIns="50292" rtlCol="0" anchor="ctr"/>
          <a:lstStyle>
            <a:defPPr>
              <a:defRPr lang="en-US"/>
            </a:defPPr>
            <a:lvl1pPr algn="ctr" rtl="0" fontAlgn="auto">
              <a:spcBef>
                <a:spcPts val="0"/>
              </a:spcBef>
              <a:spcAft>
                <a:spcPts val="0"/>
              </a:spcAft>
              <a:defRPr sz="1000" b="1" kern="1200" smtClean="0">
                <a:solidFill>
                  <a:schemeClr val="tx1"/>
                </a:solidFill>
                <a:latin typeface="+mn-lt"/>
                <a:ea typeface="Arial Unicode MS" pitchFamily="34" charset="-128"/>
                <a:cs typeface="+mn-cs"/>
              </a:defRPr>
            </a:lvl1pPr>
            <a:lvl2pPr marL="457039" algn="l" rtl="0" fontAlgn="base">
              <a:spcBef>
                <a:spcPct val="0"/>
              </a:spcBef>
              <a:spcAft>
                <a:spcPct val="0"/>
              </a:spcAft>
              <a:defRPr b="1" kern="1200">
                <a:solidFill>
                  <a:schemeClr val="tx1"/>
                </a:solidFill>
                <a:latin typeface="Verdana" pitchFamily="34" charset="0"/>
                <a:ea typeface="Arial Unicode MS" pitchFamily="34" charset="-128"/>
                <a:cs typeface="Arial Unicode MS" pitchFamily="34" charset="-128"/>
              </a:defRPr>
            </a:lvl2pPr>
            <a:lvl3pPr marL="914079" algn="l" rtl="0" fontAlgn="base">
              <a:spcBef>
                <a:spcPct val="0"/>
              </a:spcBef>
              <a:spcAft>
                <a:spcPct val="0"/>
              </a:spcAft>
              <a:defRPr b="1" kern="1200">
                <a:solidFill>
                  <a:schemeClr val="tx1"/>
                </a:solidFill>
                <a:latin typeface="Verdana" pitchFamily="34" charset="0"/>
                <a:ea typeface="Arial Unicode MS" pitchFamily="34" charset="-128"/>
                <a:cs typeface="Arial Unicode MS" pitchFamily="34" charset="-128"/>
              </a:defRPr>
            </a:lvl3pPr>
            <a:lvl4pPr marL="1371119" algn="l" rtl="0" fontAlgn="base">
              <a:spcBef>
                <a:spcPct val="0"/>
              </a:spcBef>
              <a:spcAft>
                <a:spcPct val="0"/>
              </a:spcAft>
              <a:defRPr b="1" kern="1200">
                <a:solidFill>
                  <a:schemeClr val="tx1"/>
                </a:solidFill>
                <a:latin typeface="Verdana" pitchFamily="34" charset="0"/>
                <a:ea typeface="Arial Unicode MS" pitchFamily="34" charset="-128"/>
                <a:cs typeface="Arial Unicode MS" pitchFamily="34" charset="-128"/>
              </a:defRPr>
            </a:lvl4pPr>
            <a:lvl5pPr marL="1828159" algn="l" rtl="0" fontAlgn="base">
              <a:spcBef>
                <a:spcPct val="0"/>
              </a:spcBef>
              <a:spcAft>
                <a:spcPct val="0"/>
              </a:spcAft>
              <a:defRPr b="1" kern="1200">
                <a:solidFill>
                  <a:schemeClr val="tx1"/>
                </a:solidFill>
                <a:latin typeface="Verdana" pitchFamily="34" charset="0"/>
                <a:ea typeface="Arial Unicode MS" pitchFamily="34" charset="-128"/>
                <a:cs typeface="Arial Unicode MS" pitchFamily="34" charset="-128"/>
              </a:defRPr>
            </a:lvl5pPr>
            <a:lvl6pPr marL="2285199" algn="l" defTabSz="914079" rtl="0" eaLnBrk="1" latinLnBrk="0" hangingPunct="1">
              <a:defRPr b="1" kern="1200">
                <a:solidFill>
                  <a:schemeClr val="tx1"/>
                </a:solidFill>
                <a:latin typeface="Verdana" pitchFamily="34" charset="0"/>
                <a:ea typeface="Arial Unicode MS" pitchFamily="34" charset="-128"/>
                <a:cs typeface="Arial Unicode MS" pitchFamily="34" charset="-128"/>
              </a:defRPr>
            </a:lvl6pPr>
            <a:lvl7pPr marL="2742237" algn="l" defTabSz="914079" rtl="0" eaLnBrk="1" latinLnBrk="0" hangingPunct="1">
              <a:defRPr b="1" kern="1200">
                <a:solidFill>
                  <a:schemeClr val="tx1"/>
                </a:solidFill>
                <a:latin typeface="Verdana" pitchFamily="34" charset="0"/>
                <a:ea typeface="Arial Unicode MS" pitchFamily="34" charset="-128"/>
                <a:cs typeface="Arial Unicode MS" pitchFamily="34" charset="-128"/>
              </a:defRPr>
            </a:lvl7pPr>
            <a:lvl8pPr marL="3199278" algn="l" defTabSz="914079" rtl="0" eaLnBrk="1" latinLnBrk="0" hangingPunct="1">
              <a:defRPr b="1" kern="1200">
                <a:solidFill>
                  <a:schemeClr val="tx1"/>
                </a:solidFill>
                <a:latin typeface="Verdana" pitchFamily="34" charset="0"/>
                <a:ea typeface="Arial Unicode MS" pitchFamily="34" charset="-128"/>
                <a:cs typeface="Arial Unicode MS" pitchFamily="34" charset="-128"/>
              </a:defRPr>
            </a:lvl8pPr>
            <a:lvl9pPr marL="3656316" algn="l" defTabSz="914079" rtl="0" eaLnBrk="1" latinLnBrk="0" hangingPunct="1">
              <a:defRPr b="1" kern="1200">
                <a:solidFill>
                  <a:schemeClr val="tx1"/>
                </a:solidFill>
                <a:latin typeface="Verdana" pitchFamily="34" charset="0"/>
                <a:ea typeface="Arial Unicode MS" pitchFamily="34" charset="-128"/>
                <a:cs typeface="Arial Unicode MS" pitchFamily="34" charset="-128"/>
              </a:defRPr>
            </a:lvl9pPr>
          </a:lstStyle>
          <a:p>
            <a:pPr defTabSz="1005840">
              <a:defRPr/>
            </a:pPr>
            <a:endParaRPr lang="en-US" sz="1100" dirty="0">
              <a:solidFill>
                <a:srgbClr val="FFFFFF"/>
              </a:solidFill>
            </a:endParaRPr>
          </a:p>
        </p:txBody>
      </p:sp>
    </p:spTree>
    <p:extLst>
      <p:ext uri="{BB962C8B-B14F-4D97-AF65-F5344CB8AC3E}">
        <p14:creationId xmlns:p14="http://schemas.microsoft.com/office/powerpoint/2010/main" xmlns="" val="324602258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and Text">
    <p:spTree>
      <p:nvGrpSpPr>
        <p:cNvPr id="1" name=""/>
        <p:cNvGrpSpPr/>
        <p:nvPr/>
      </p:nvGrpSpPr>
      <p:grpSpPr>
        <a:xfrm>
          <a:off x="0" y="0"/>
          <a:ext cx="0" cy="0"/>
          <a:chOff x="0" y="0"/>
          <a:chExt cx="0" cy="0"/>
        </a:xfrm>
      </p:grpSpPr>
      <p:graphicFrame>
        <p:nvGraphicFramePr>
          <p:cNvPr id="6" name="Object 5" hidden="1"/>
          <p:cNvGraphicFramePr>
            <a:graphicFrameLocks/>
          </p:cNvGraphicFramePr>
          <p:nvPr>
            <p:custDataLst>
              <p:tags r:id="rId2"/>
            </p:custDataLst>
            <p:extLst/>
          </p:nvPr>
        </p:nvGraphicFramePr>
        <p:xfrm>
          <a:off x="1" y="1"/>
          <a:ext cx="161192" cy="179917"/>
        </p:xfrm>
        <a:graphic>
          <a:graphicData uri="http://schemas.openxmlformats.org/presentationml/2006/ole">
            <p:oleObj spid="_x0000_s3564" name="think-cell Slide" r:id="rId4" imgW="360" imgH="360" progId="">
              <p:embed/>
            </p:oleObj>
          </a:graphicData>
        </a:graphic>
      </p:graphicFrame>
      <p:sp>
        <p:nvSpPr>
          <p:cNvPr id="5" name="Text Placeholder 4"/>
          <p:cNvSpPr>
            <a:spLocks noGrp="1"/>
          </p:cNvSpPr>
          <p:nvPr>
            <p:ph type="body" sz="quarter" idx="10"/>
          </p:nvPr>
        </p:nvSpPr>
        <p:spPr>
          <a:xfrm>
            <a:off x="186877" y="1206946"/>
            <a:ext cx="9205692" cy="5226579"/>
          </a:xfrm>
        </p:spPr>
        <p:txBody>
          <a:bodyPr/>
          <a:lstStyle>
            <a:lvl1pPr>
              <a:defRPr sz="1760"/>
            </a:lvl1pPr>
            <a:lvl2pPr>
              <a:defRPr sz="1540"/>
            </a:lvl2pPr>
            <a:lvl3pPr marL="1007587" indent="-249714">
              <a:buFontTx/>
              <a:buChar char="-"/>
              <a:defRPr sz="1540"/>
            </a:lvl3pPr>
            <a:lvl4pPr marL="632143" indent="0">
              <a:buNone/>
              <a:defRPr sz="1540"/>
            </a:lvl4pPr>
            <a:lvl5pPr>
              <a:defRPr sz="1540"/>
            </a:lvl5pPr>
          </a:lstStyle>
          <a:p>
            <a:pPr lvl="0"/>
            <a:r>
              <a:rPr lang="en-US" dirty="0" smtClean="0"/>
              <a:t>Click to edit Master text styles</a:t>
            </a:r>
          </a:p>
          <a:p>
            <a:pPr lvl="1"/>
            <a:r>
              <a:rPr lang="en-US" dirty="0" smtClean="0"/>
              <a:t>Second level</a:t>
            </a:r>
          </a:p>
          <a:p>
            <a:pPr lvl="2"/>
            <a:r>
              <a:rPr lang="en-US" dirty="0" smtClean="0"/>
              <a:t>X</a:t>
            </a:r>
          </a:p>
        </p:txBody>
      </p:sp>
      <p:sp>
        <p:nvSpPr>
          <p:cNvPr id="2" name="Title 1"/>
          <p:cNvSpPr>
            <a:spLocks noGrp="1"/>
          </p:cNvSpPr>
          <p:nvPr>
            <p:ph type="title"/>
          </p:nvPr>
        </p:nvSpPr>
        <p:spPr>
          <a:xfrm>
            <a:off x="187131" y="312183"/>
            <a:ext cx="9182586" cy="483976"/>
          </a:xfrm>
        </p:spPr>
        <p:txBody>
          <a:bodyPr/>
          <a:lstStyle/>
          <a:p>
            <a:r>
              <a:rPr lang="en-US" dirty="0" smtClean="0"/>
              <a:t>Click to edit Master title style</a:t>
            </a:r>
            <a:endParaRPr lang="en-US" dirty="0"/>
          </a:p>
        </p:txBody>
      </p:sp>
      <p:sp>
        <p:nvSpPr>
          <p:cNvPr id="7" name="Rectangle 10"/>
          <p:cNvSpPr>
            <a:spLocks noGrp="1" noChangeArrowheads="1"/>
          </p:cNvSpPr>
          <p:nvPr>
            <p:ph type="sldNum" sz="quarter" idx="11"/>
          </p:nvPr>
        </p:nvSpPr>
        <p:spPr>
          <a:xfrm>
            <a:off x="9555480" y="3933"/>
            <a:ext cx="502920" cy="320252"/>
          </a:xfrm>
          <a:ln/>
        </p:spPr>
        <p:txBody>
          <a:bodyPr/>
          <a:lstStyle>
            <a:lvl1pPr>
              <a:defRPr/>
            </a:lvl1pPr>
          </a:lstStyle>
          <a:p>
            <a:pPr>
              <a:defRPr/>
            </a:pPr>
            <a:fld id="{E85335C7-BE67-49C7-BDFE-EF6061BA2DB1}"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xmlns="" val="1689434754"/>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0_Text Slide (Preferred)">
    <p:spTree>
      <p:nvGrpSpPr>
        <p:cNvPr id="1" name=""/>
        <p:cNvGrpSpPr/>
        <p:nvPr/>
      </p:nvGrpSpPr>
      <p:grpSpPr>
        <a:xfrm>
          <a:off x="0" y="0"/>
          <a:ext cx="0" cy="0"/>
          <a:chOff x="0" y="0"/>
          <a:chExt cx="0" cy="0"/>
        </a:xfrm>
      </p:grpSpPr>
      <p:sp>
        <p:nvSpPr>
          <p:cNvPr id="6" name="Title 1"/>
          <p:cNvSpPr txBox="1">
            <a:spLocks/>
          </p:cNvSpPr>
          <p:nvPr/>
        </p:nvSpPr>
        <p:spPr bwMode="auto">
          <a:xfrm>
            <a:off x="1760538" y="7251700"/>
            <a:ext cx="2874962" cy="215900"/>
          </a:xfrm>
          <a:prstGeom prst="rect">
            <a:avLst/>
          </a:prstGeom>
          <a:noFill/>
          <a:ln w="9525">
            <a:noFill/>
            <a:miter lim="800000"/>
            <a:headEnd/>
            <a:tailEnd/>
          </a:ln>
        </p:spPr>
        <p:txBody>
          <a:bodyPr wrap="none" lIns="101870" tIns="50935" rIns="101870" bIns="50935"/>
          <a:lstStyle>
            <a:lvl1pPr algn="l">
              <a:defRPr b="0" i="0">
                <a:latin typeface="Franklin Gothic Medium"/>
                <a:cs typeface="Franklin Gothic Medium"/>
              </a:defRPr>
            </a:lvl1pPr>
          </a:lstStyle>
          <a:p>
            <a:pPr>
              <a:defRPr/>
            </a:pPr>
            <a:endParaRPr lang="en-US" sz="700" dirty="0">
              <a:solidFill>
                <a:schemeClr val="tx1">
                  <a:lumMod val="50000"/>
                  <a:lumOff val="50000"/>
                </a:schemeClr>
              </a:solidFill>
              <a:latin typeface="Arial"/>
              <a:ea typeface="ＭＳ Ｐゴシック" charset="-128"/>
              <a:cs typeface="Arial"/>
            </a:endParaRPr>
          </a:p>
        </p:txBody>
      </p:sp>
      <p:sp>
        <p:nvSpPr>
          <p:cNvPr id="10" name="Text Placeholder 3"/>
          <p:cNvSpPr>
            <a:spLocks noGrp="1"/>
          </p:cNvSpPr>
          <p:nvPr>
            <p:ph type="body" sz="half" idx="2"/>
          </p:nvPr>
        </p:nvSpPr>
        <p:spPr>
          <a:xfrm>
            <a:off x="629921" y="1724026"/>
            <a:ext cx="8799830" cy="5130059"/>
          </a:xfrm>
          <a:prstGeom prst="rect">
            <a:avLst/>
          </a:prstGeom>
        </p:spPr>
        <p:txBody>
          <a:bodyPr lIns="91429" tIns="45715" rIns="91429" bIns="45715"/>
          <a:lstStyle>
            <a:lvl1pPr marL="0" indent="0">
              <a:buNone/>
              <a:defRPr sz="1400" b="0" i="0">
                <a:solidFill>
                  <a:schemeClr val="tx1"/>
                </a:solidFill>
                <a:latin typeface="Arial"/>
                <a:cs typeface="Arial"/>
              </a:defRPr>
            </a:lvl1pPr>
            <a:lvl2pPr marL="509352" indent="0">
              <a:buNone/>
              <a:defRPr sz="1300"/>
            </a:lvl2pPr>
            <a:lvl3pPr marL="1018705" indent="0">
              <a:buNone/>
              <a:defRPr sz="1100"/>
            </a:lvl3pPr>
            <a:lvl4pPr marL="1528058" indent="0">
              <a:buNone/>
              <a:defRPr sz="1000"/>
            </a:lvl4pPr>
            <a:lvl5pPr marL="2037411" indent="0">
              <a:buNone/>
              <a:defRPr sz="1000"/>
            </a:lvl5pPr>
            <a:lvl6pPr marL="2546764" indent="0">
              <a:buNone/>
              <a:defRPr sz="1000"/>
            </a:lvl6pPr>
            <a:lvl7pPr marL="3056116" indent="0">
              <a:buNone/>
              <a:defRPr sz="1000"/>
            </a:lvl7pPr>
            <a:lvl8pPr marL="3565469" indent="0">
              <a:buNone/>
              <a:defRPr sz="1000"/>
            </a:lvl8pPr>
            <a:lvl9pPr marL="4074821" indent="0">
              <a:buNone/>
              <a:defRPr sz="1000"/>
            </a:lvl9pPr>
          </a:lstStyle>
          <a:p>
            <a:pPr lvl="0"/>
            <a:r>
              <a:rPr lang="en-US" smtClean="0"/>
              <a:t>Click to edit Master text styles</a:t>
            </a:r>
          </a:p>
        </p:txBody>
      </p:sp>
      <p:sp>
        <p:nvSpPr>
          <p:cNvPr id="11" name="Text Placeholder 2"/>
          <p:cNvSpPr>
            <a:spLocks noGrp="1"/>
          </p:cNvSpPr>
          <p:nvPr>
            <p:ph type="body" idx="1"/>
          </p:nvPr>
        </p:nvSpPr>
        <p:spPr>
          <a:xfrm>
            <a:off x="630238" y="1231796"/>
            <a:ext cx="8799512" cy="479530"/>
          </a:xfrm>
          <a:prstGeom prst="rect">
            <a:avLst/>
          </a:prstGeom>
        </p:spPr>
        <p:txBody>
          <a:bodyPr lIns="91429" tIns="45715" rIns="91429" bIns="45715" anchor="t"/>
          <a:lstStyle>
            <a:lvl1pPr marL="0" indent="0">
              <a:buNone/>
              <a:defRPr sz="1800" b="1" i="0" baseline="0">
                <a:solidFill>
                  <a:schemeClr val="tx1"/>
                </a:solidFill>
                <a:latin typeface="Arial"/>
                <a:cs typeface="Arial"/>
              </a:defRPr>
            </a:lvl1pPr>
            <a:lvl2pPr marL="509352" indent="0">
              <a:buNone/>
              <a:defRPr sz="2200" b="1"/>
            </a:lvl2pPr>
            <a:lvl3pPr marL="1018705" indent="0">
              <a:buNone/>
              <a:defRPr sz="2000" b="1"/>
            </a:lvl3pPr>
            <a:lvl4pPr marL="1528058" indent="0">
              <a:buNone/>
              <a:defRPr sz="1800" b="1"/>
            </a:lvl4pPr>
            <a:lvl5pPr marL="2037411" indent="0">
              <a:buNone/>
              <a:defRPr sz="1800" b="1"/>
            </a:lvl5pPr>
            <a:lvl6pPr marL="2546764" indent="0">
              <a:buNone/>
              <a:defRPr sz="1800" b="1"/>
            </a:lvl6pPr>
            <a:lvl7pPr marL="3056116" indent="0">
              <a:buNone/>
              <a:defRPr sz="1800" b="1"/>
            </a:lvl7pPr>
            <a:lvl8pPr marL="3565469" indent="0">
              <a:buNone/>
              <a:defRPr sz="1800" b="1"/>
            </a:lvl8pPr>
            <a:lvl9pPr marL="4074821" indent="0">
              <a:buNone/>
              <a:defRPr sz="1800" b="1"/>
            </a:lvl9pPr>
          </a:lstStyle>
          <a:p>
            <a:pPr lvl="0"/>
            <a:r>
              <a:rPr lang="en-US" smtClean="0"/>
              <a:t>Click to edit Master text styles</a:t>
            </a:r>
          </a:p>
        </p:txBody>
      </p:sp>
    </p:spTree>
    <p:extLst>
      <p:ext uri="{BB962C8B-B14F-4D97-AF65-F5344CB8AC3E}">
        <p14:creationId xmlns:p14="http://schemas.microsoft.com/office/powerpoint/2010/main" xmlns="" val="247823811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57300" y="1271588"/>
            <a:ext cx="7543800" cy="2706687"/>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257300" y="4083050"/>
            <a:ext cx="7543800" cy="1876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7" name="Slide Number Placeholder 5"/>
          <p:cNvSpPr>
            <a:spLocks noGrp="1"/>
          </p:cNvSpPr>
          <p:nvPr>
            <p:ph type="sldNum" sz="quarter" idx="4"/>
          </p:nvPr>
        </p:nvSpPr>
        <p:spPr>
          <a:xfrm>
            <a:off x="4526280" y="7344528"/>
            <a:ext cx="1005840" cy="313054"/>
          </a:xfrm>
          <a:prstGeom prst="rect">
            <a:avLst/>
          </a:prstGeom>
        </p:spPr>
        <p:txBody>
          <a:bodyPr anchor="ctr"/>
          <a:lstStyle>
            <a:lvl1pPr algn="ctr">
              <a:defRPr sz="1200">
                <a:latin typeface="Arial Narrow" panose="020B0606020202030204" pitchFamily="34" charset="0"/>
              </a:defRPr>
            </a:lvl1p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51419176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2_Text Slide (Preferred)">
    <p:spTree>
      <p:nvGrpSpPr>
        <p:cNvPr id="1" name=""/>
        <p:cNvGrpSpPr/>
        <p:nvPr/>
      </p:nvGrpSpPr>
      <p:grpSpPr>
        <a:xfrm>
          <a:off x="0" y="0"/>
          <a:ext cx="0" cy="0"/>
          <a:chOff x="0" y="0"/>
          <a:chExt cx="0" cy="0"/>
        </a:xfrm>
      </p:grpSpPr>
      <p:sp>
        <p:nvSpPr>
          <p:cNvPr id="6" name="Title 1"/>
          <p:cNvSpPr txBox="1">
            <a:spLocks/>
          </p:cNvSpPr>
          <p:nvPr userDrawn="1"/>
        </p:nvSpPr>
        <p:spPr bwMode="auto">
          <a:xfrm>
            <a:off x="1760538" y="7251700"/>
            <a:ext cx="2874962" cy="215900"/>
          </a:xfrm>
          <a:prstGeom prst="rect">
            <a:avLst/>
          </a:prstGeom>
          <a:noFill/>
          <a:ln w="9525">
            <a:noFill/>
            <a:miter lim="800000"/>
            <a:headEnd/>
            <a:tailEnd/>
          </a:ln>
        </p:spPr>
        <p:txBody>
          <a:bodyPr wrap="none" lIns="101882" tIns="50941" rIns="101882" bIns="50941"/>
          <a:lstStyle>
            <a:lvl1pPr algn="l">
              <a:defRPr b="0" i="0">
                <a:latin typeface="Franklin Gothic Medium"/>
                <a:cs typeface="Franklin Gothic Medium"/>
              </a:defRPr>
            </a:lvl1pPr>
          </a:lstStyle>
          <a:p>
            <a:pPr>
              <a:defRPr/>
            </a:pPr>
            <a:endParaRPr lang="en-US" sz="700" dirty="0">
              <a:solidFill>
                <a:schemeClr val="tx1">
                  <a:lumMod val="50000"/>
                  <a:lumOff val="50000"/>
                </a:schemeClr>
              </a:solidFill>
              <a:latin typeface="Arial"/>
              <a:ea typeface="ＭＳ Ｐゴシック" charset="-128"/>
              <a:cs typeface="Arial"/>
            </a:endParaRPr>
          </a:p>
        </p:txBody>
      </p:sp>
      <p:sp>
        <p:nvSpPr>
          <p:cNvPr id="9" name="Title 1"/>
          <p:cNvSpPr>
            <a:spLocks noGrp="1"/>
          </p:cNvSpPr>
          <p:nvPr>
            <p:ph type="title"/>
          </p:nvPr>
        </p:nvSpPr>
        <p:spPr>
          <a:xfrm>
            <a:off x="630239" y="311150"/>
            <a:ext cx="8799512" cy="692150"/>
          </a:xfrm>
          <a:prstGeom prst="rect">
            <a:avLst/>
          </a:prstGeom>
        </p:spPr>
        <p:txBody>
          <a:bodyPr anchor="t"/>
          <a:lstStyle>
            <a:lvl1pPr algn="l">
              <a:defRPr sz="3200" b="1" i="0">
                <a:solidFill>
                  <a:srgbClr val="471E6C"/>
                </a:solidFill>
                <a:latin typeface="Arial"/>
                <a:cs typeface="Arial"/>
              </a:defRPr>
            </a:lvl1pPr>
          </a:lstStyle>
          <a:p>
            <a:r>
              <a:rPr lang="en-US" dirty="0" smtClean="0"/>
              <a:t>Click to edit Master title style</a:t>
            </a:r>
            <a:endParaRPr lang="en-US" dirty="0"/>
          </a:p>
        </p:txBody>
      </p:sp>
      <p:sp>
        <p:nvSpPr>
          <p:cNvPr id="10" name="Text Placeholder 3"/>
          <p:cNvSpPr>
            <a:spLocks noGrp="1"/>
          </p:cNvSpPr>
          <p:nvPr>
            <p:ph type="body" sz="half" idx="2"/>
          </p:nvPr>
        </p:nvSpPr>
        <p:spPr>
          <a:xfrm>
            <a:off x="629920" y="1724025"/>
            <a:ext cx="4323079" cy="5130059"/>
          </a:xfrm>
          <a:prstGeom prst="rect">
            <a:avLst/>
          </a:prstGeom>
        </p:spPr>
        <p:txBody>
          <a:bodyPr/>
          <a:lstStyle>
            <a:lvl1pPr marL="0" indent="0">
              <a:buNone/>
              <a:defRPr sz="1400" b="0" i="0">
                <a:solidFill>
                  <a:schemeClr val="tx1"/>
                </a:solidFill>
                <a:latin typeface="Arial"/>
                <a:cs typeface="Arial"/>
              </a:defRPr>
            </a:lvl1pPr>
            <a:lvl2pPr marL="509412" indent="0">
              <a:buNone/>
              <a:defRPr sz="1300"/>
            </a:lvl2pPr>
            <a:lvl3pPr marL="1018824" indent="0">
              <a:buNone/>
              <a:defRPr sz="1100"/>
            </a:lvl3pPr>
            <a:lvl4pPr marL="1528237" indent="0">
              <a:buNone/>
              <a:defRPr sz="1000"/>
            </a:lvl4pPr>
            <a:lvl5pPr marL="2037649" indent="0">
              <a:buNone/>
              <a:defRPr sz="1000"/>
            </a:lvl5pPr>
            <a:lvl6pPr marL="2547061" indent="0">
              <a:buNone/>
              <a:defRPr sz="1000"/>
            </a:lvl6pPr>
            <a:lvl7pPr marL="3056473" indent="0">
              <a:buNone/>
              <a:defRPr sz="1000"/>
            </a:lvl7pPr>
            <a:lvl8pPr marL="3565886" indent="0">
              <a:buNone/>
              <a:defRPr sz="1000"/>
            </a:lvl8pPr>
            <a:lvl9pPr marL="4075298" indent="0">
              <a:buNone/>
              <a:defRPr sz="1000"/>
            </a:lvl9pPr>
          </a:lstStyle>
          <a:p>
            <a:pPr lvl="0"/>
            <a:r>
              <a:rPr lang="en-US" dirty="0" smtClean="0"/>
              <a:t>Click to edit Master text styles</a:t>
            </a:r>
          </a:p>
        </p:txBody>
      </p:sp>
      <p:sp>
        <p:nvSpPr>
          <p:cNvPr id="11" name="Text Placeholder 2"/>
          <p:cNvSpPr>
            <a:spLocks noGrp="1"/>
          </p:cNvSpPr>
          <p:nvPr>
            <p:ph type="body" idx="1"/>
          </p:nvPr>
        </p:nvSpPr>
        <p:spPr>
          <a:xfrm>
            <a:off x="630239" y="1231795"/>
            <a:ext cx="8799512" cy="479530"/>
          </a:xfrm>
          <a:prstGeom prst="rect">
            <a:avLst/>
          </a:prstGeom>
        </p:spPr>
        <p:txBody>
          <a:bodyPr anchor="t"/>
          <a:lstStyle>
            <a:lvl1pPr marL="0" indent="0">
              <a:buNone/>
              <a:defRPr sz="1800" b="1" i="0" baseline="0">
                <a:solidFill>
                  <a:schemeClr val="tx1"/>
                </a:solidFill>
                <a:latin typeface="Arial"/>
                <a:cs typeface="Arial"/>
              </a:defRPr>
            </a:lvl1pPr>
            <a:lvl2pPr marL="509412" indent="0">
              <a:buNone/>
              <a:defRPr sz="2200" b="1"/>
            </a:lvl2pPr>
            <a:lvl3pPr marL="1018824" indent="0">
              <a:buNone/>
              <a:defRPr sz="2000" b="1"/>
            </a:lvl3pPr>
            <a:lvl4pPr marL="1528237" indent="0">
              <a:buNone/>
              <a:defRPr sz="1800" b="1"/>
            </a:lvl4pPr>
            <a:lvl5pPr marL="2037649" indent="0">
              <a:buNone/>
              <a:defRPr sz="1800" b="1"/>
            </a:lvl5pPr>
            <a:lvl6pPr marL="2547061" indent="0">
              <a:buNone/>
              <a:defRPr sz="1800" b="1"/>
            </a:lvl6pPr>
            <a:lvl7pPr marL="3056473" indent="0">
              <a:buNone/>
              <a:defRPr sz="1800" b="1"/>
            </a:lvl7pPr>
            <a:lvl8pPr marL="3565886" indent="0">
              <a:buNone/>
              <a:defRPr sz="1800" b="1"/>
            </a:lvl8pPr>
            <a:lvl9pPr marL="4075298" indent="0">
              <a:buNone/>
              <a:defRPr sz="1800" b="1"/>
            </a:lvl9pPr>
          </a:lstStyle>
          <a:p>
            <a:pPr lvl="0"/>
            <a:r>
              <a:rPr lang="en-US" dirty="0" smtClean="0"/>
              <a:t>Click to edit Master text styles</a:t>
            </a:r>
          </a:p>
        </p:txBody>
      </p:sp>
      <p:sp>
        <p:nvSpPr>
          <p:cNvPr id="7" name="Slide Number Placeholder 5"/>
          <p:cNvSpPr>
            <a:spLocks noGrp="1"/>
          </p:cNvSpPr>
          <p:nvPr>
            <p:ph type="sldNum" sz="quarter" idx="4"/>
          </p:nvPr>
        </p:nvSpPr>
        <p:spPr>
          <a:xfrm>
            <a:off x="4526280" y="7344528"/>
            <a:ext cx="1005840" cy="313054"/>
          </a:xfrm>
          <a:prstGeom prst="rect">
            <a:avLst/>
          </a:prstGeom>
        </p:spPr>
        <p:txBody>
          <a:body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418419646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4"/>
          </p:nvPr>
        </p:nvSpPr>
        <p:spPr>
          <a:xfrm>
            <a:off x="4526280" y="7344528"/>
            <a:ext cx="1005840" cy="313054"/>
          </a:xfrm>
          <a:prstGeom prst="rect">
            <a:avLst/>
          </a:prstGeom>
        </p:spPr>
        <p:txBody>
          <a:bodyPr anchor="ctr"/>
          <a:lstStyle>
            <a:lvl1pPr algn="ctr">
              <a:defRPr sz="1200">
                <a:latin typeface="Arial Narrow" panose="020B0606020202030204" pitchFamily="34" charset="0"/>
              </a:defRPr>
            </a:lvl1p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251555638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1938338"/>
            <a:ext cx="8675688" cy="3232150"/>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85800" y="5200650"/>
            <a:ext cx="8675688" cy="1700213"/>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7" name="Slide Number Placeholder 5"/>
          <p:cNvSpPr>
            <a:spLocks noGrp="1"/>
          </p:cNvSpPr>
          <p:nvPr>
            <p:ph type="sldNum" sz="quarter" idx="4"/>
          </p:nvPr>
        </p:nvSpPr>
        <p:spPr>
          <a:xfrm>
            <a:off x="4526280" y="7344528"/>
            <a:ext cx="1005840" cy="313054"/>
          </a:xfrm>
          <a:prstGeom prst="rect">
            <a:avLst/>
          </a:prstGeom>
        </p:spPr>
        <p:txBody>
          <a:bodyPr anchor="ctr"/>
          <a:lstStyle>
            <a:lvl1pPr algn="ctr">
              <a:defRPr sz="1200">
                <a:latin typeface="Arial Narrow" panose="020B0606020202030204" pitchFamily="34" charset="0"/>
              </a:defRPr>
            </a:lvl1p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1820647747"/>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92150" y="2068513"/>
            <a:ext cx="4260850" cy="49323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05400" y="2068513"/>
            <a:ext cx="4260850" cy="49323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Slide Number Placeholder 5"/>
          <p:cNvSpPr>
            <a:spLocks noGrp="1"/>
          </p:cNvSpPr>
          <p:nvPr>
            <p:ph type="sldNum" sz="quarter" idx="4"/>
          </p:nvPr>
        </p:nvSpPr>
        <p:spPr>
          <a:xfrm>
            <a:off x="4526280" y="7344528"/>
            <a:ext cx="1005840" cy="313054"/>
          </a:xfrm>
          <a:prstGeom prst="rect">
            <a:avLst/>
          </a:prstGeom>
        </p:spPr>
        <p:txBody>
          <a:bodyPr anchor="ctr"/>
          <a:lstStyle>
            <a:lvl1pPr algn="ctr">
              <a:defRPr sz="1200">
                <a:latin typeface="Arial Narrow" panose="020B0606020202030204" pitchFamily="34" charset="0"/>
              </a:defRPr>
            </a:lvl1p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212395766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2150" y="414338"/>
            <a:ext cx="8675688" cy="1501775"/>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92150" y="1905000"/>
            <a:ext cx="4256088" cy="9334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92150" y="2838450"/>
            <a:ext cx="4256088" cy="41767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92700" y="1905000"/>
            <a:ext cx="4275138" cy="9334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92700" y="2838450"/>
            <a:ext cx="4275138" cy="41767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Slide Number Placeholder 5"/>
          <p:cNvSpPr>
            <a:spLocks noGrp="1"/>
          </p:cNvSpPr>
          <p:nvPr>
            <p:ph type="sldNum" sz="quarter" idx="10"/>
          </p:nvPr>
        </p:nvSpPr>
        <p:spPr>
          <a:xfrm>
            <a:off x="4526280" y="7344528"/>
            <a:ext cx="1005840" cy="313054"/>
          </a:xfrm>
          <a:prstGeom prst="rect">
            <a:avLst/>
          </a:prstGeom>
        </p:spPr>
        <p:txBody>
          <a:bodyPr anchor="ctr"/>
          <a:lstStyle>
            <a:lvl1pPr algn="ctr">
              <a:defRPr sz="1200">
                <a:latin typeface="Arial Narrow" panose="020B0606020202030204" pitchFamily="34" charset="0"/>
              </a:defRPr>
            </a:lvl1p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3169491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Slide Number Placeholder 5"/>
          <p:cNvSpPr>
            <a:spLocks noGrp="1"/>
          </p:cNvSpPr>
          <p:nvPr>
            <p:ph type="sldNum" sz="quarter" idx="4"/>
          </p:nvPr>
        </p:nvSpPr>
        <p:spPr>
          <a:xfrm>
            <a:off x="4526280" y="7344528"/>
            <a:ext cx="1005840" cy="313054"/>
          </a:xfrm>
          <a:prstGeom prst="rect">
            <a:avLst/>
          </a:prstGeom>
        </p:spPr>
        <p:txBody>
          <a:bodyPr anchor="ctr"/>
          <a:lstStyle>
            <a:lvl1pPr algn="ctr">
              <a:defRPr sz="1200">
                <a:latin typeface="Arial Narrow" panose="020B0606020202030204" pitchFamily="34" charset="0"/>
              </a:defRPr>
            </a:lvl1p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12139407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4526280" y="7344528"/>
            <a:ext cx="1005840" cy="313054"/>
          </a:xfrm>
          <a:prstGeom prst="rect">
            <a:avLst/>
          </a:prstGeom>
        </p:spPr>
        <p:txBody>
          <a:bodyPr anchor="ctr"/>
          <a:lstStyle>
            <a:lvl1pPr algn="ctr">
              <a:defRPr sz="1200">
                <a:latin typeface="Arial Narrow" panose="020B0606020202030204" pitchFamily="34" charset="0"/>
              </a:defRPr>
            </a:lvl1p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2743020336"/>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150" y="517525"/>
            <a:ext cx="3244850" cy="1814513"/>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4276725" y="1119188"/>
            <a:ext cx="5091113" cy="55229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92150" y="2332038"/>
            <a:ext cx="3244850" cy="43195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8" name="Slide Number Placeholder 5"/>
          <p:cNvSpPr>
            <a:spLocks noGrp="1"/>
          </p:cNvSpPr>
          <p:nvPr>
            <p:ph type="sldNum" sz="quarter" idx="4"/>
          </p:nvPr>
        </p:nvSpPr>
        <p:spPr>
          <a:xfrm>
            <a:off x="4526280" y="7344528"/>
            <a:ext cx="1005840" cy="313054"/>
          </a:xfrm>
          <a:prstGeom prst="rect">
            <a:avLst/>
          </a:prstGeom>
        </p:spPr>
        <p:txBody>
          <a:bodyPr anchor="ctr"/>
          <a:lstStyle>
            <a:lvl1pPr algn="ctr">
              <a:defRPr sz="1200">
                <a:latin typeface="Arial Narrow" panose="020B0606020202030204" pitchFamily="34" charset="0"/>
              </a:defRPr>
            </a:lvl1p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163817774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150" y="517525"/>
            <a:ext cx="3244850" cy="1814513"/>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4276725" y="1119188"/>
            <a:ext cx="5091113" cy="55229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92150" y="2332038"/>
            <a:ext cx="3244850" cy="43195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8" name="Slide Number Placeholder 5"/>
          <p:cNvSpPr>
            <a:spLocks noGrp="1"/>
          </p:cNvSpPr>
          <p:nvPr>
            <p:ph type="sldNum" sz="quarter" idx="4"/>
          </p:nvPr>
        </p:nvSpPr>
        <p:spPr>
          <a:xfrm>
            <a:off x="4526280" y="7344528"/>
            <a:ext cx="1005840" cy="313054"/>
          </a:xfrm>
          <a:prstGeom prst="rect">
            <a:avLst/>
          </a:prstGeom>
        </p:spPr>
        <p:txBody>
          <a:bodyPr anchor="ctr"/>
          <a:lstStyle>
            <a:lvl1pPr algn="ctr">
              <a:defRPr sz="1200">
                <a:latin typeface="Arial Narrow" panose="020B0606020202030204" pitchFamily="34" charset="0"/>
              </a:defRPr>
            </a:lvl1p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235693783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4"/>
          </p:nvPr>
        </p:nvSpPr>
        <p:spPr>
          <a:xfrm>
            <a:off x="4526280" y="7344528"/>
            <a:ext cx="1005840" cy="313054"/>
          </a:xfrm>
          <a:prstGeom prst="rect">
            <a:avLst/>
          </a:prstGeom>
        </p:spPr>
        <p:txBody>
          <a:bodyPr anchor="ctr"/>
          <a:lstStyle>
            <a:lvl1pPr algn="ctr">
              <a:defRPr sz="1200">
                <a:latin typeface="Arial Narrow" panose="020B0606020202030204" pitchFamily="34" charset="0"/>
              </a:defRPr>
            </a:lvl1p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3674228262"/>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97725" y="414338"/>
            <a:ext cx="2168525" cy="65865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92150" y="414338"/>
            <a:ext cx="6353175" cy="65865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4"/>
          </p:nvPr>
        </p:nvSpPr>
        <p:spPr>
          <a:xfrm>
            <a:off x="4526280" y="7344528"/>
            <a:ext cx="1005840" cy="313054"/>
          </a:xfrm>
          <a:prstGeom prst="rect">
            <a:avLst/>
          </a:prstGeom>
        </p:spPr>
        <p:txBody>
          <a:bodyPr anchor="ctr"/>
          <a:lstStyle>
            <a:lvl1pPr algn="ctr">
              <a:defRPr sz="1200">
                <a:latin typeface="Arial Narrow" panose="020B0606020202030204" pitchFamily="34" charset="0"/>
              </a:defRPr>
            </a:lvl1p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40497788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3_Text Slide Preferred">
    <p:spTree>
      <p:nvGrpSpPr>
        <p:cNvPr id="1" name=""/>
        <p:cNvGrpSpPr/>
        <p:nvPr/>
      </p:nvGrpSpPr>
      <p:grpSpPr>
        <a:xfrm>
          <a:off x="0" y="0"/>
          <a:ext cx="0" cy="0"/>
          <a:chOff x="0" y="0"/>
          <a:chExt cx="0" cy="0"/>
        </a:xfrm>
      </p:grpSpPr>
      <p:sp>
        <p:nvSpPr>
          <p:cNvPr id="7" name="Title 1"/>
          <p:cNvSpPr txBox="1">
            <a:spLocks/>
          </p:cNvSpPr>
          <p:nvPr userDrawn="1"/>
        </p:nvSpPr>
        <p:spPr bwMode="auto">
          <a:xfrm>
            <a:off x="1760538" y="7251700"/>
            <a:ext cx="2874962" cy="215900"/>
          </a:xfrm>
          <a:prstGeom prst="rect">
            <a:avLst/>
          </a:prstGeom>
          <a:noFill/>
          <a:ln w="9525">
            <a:noFill/>
            <a:miter lim="800000"/>
            <a:headEnd/>
            <a:tailEnd/>
          </a:ln>
        </p:spPr>
        <p:txBody>
          <a:bodyPr wrap="none" lIns="101882" tIns="50941" rIns="101882" bIns="50941"/>
          <a:lstStyle>
            <a:lvl1pPr algn="l">
              <a:defRPr b="0" i="0">
                <a:latin typeface="Franklin Gothic Medium"/>
                <a:cs typeface="Franklin Gothic Medium"/>
              </a:defRPr>
            </a:lvl1pPr>
          </a:lstStyle>
          <a:p>
            <a:pPr>
              <a:defRPr/>
            </a:pPr>
            <a:endParaRPr lang="en-US" sz="700" dirty="0">
              <a:solidFill>
                <a:schemeClr val="tx1">
                  <a:lumMod val="50000"/>
                  <a:lumOff val="50000"/>
                </a:schemeClr>
              </a:solidFill>
              <a:latin typeface="Arial"/>
              <a:ea typeface="ＭＳ Ｐゴシック" charset="-128"/>
              <a:cs typeface="Arial"/>
            </a:endParaRPr>
          </a:p>
        </p:txBody>
      </p:sp>
      <p:sp>
        <p:nvSpPr>
          <p:cNvPr id="16" name="Text Placeholder 3"/>
          <p:cNvSpPr>
            <a:spLocks noGrp="1"/>
          </p:cNvSpPr>
          <p:nvPr>
            <p:ph type="body" sz="half" idx="10"/>
          </p:nvPr>
        </p:nvSpPr>
        <p:spPr>
          <a:xfrm>
            <a:off x="5168900" y="1724025"/>
            <a:ext cx="4255703" cy="5130059"/>
          </a:xfrm>
          <a:prstGeom prst="rect">
            <a:avLst/>
          </a:prstGeom>
        </p:spPr>
        <p:txBody>
          <a:bodyPr/>
          <a:lstStyle>
            <a:lvl1pPr marL="0" indent="0">
              <a:buNone/>
              <a:defRPr sz="1400" b="0" i="0">
                <a:solidFill>
                  <a:schemeClr val="tx1"/>
                </a:solidFill>
                <a:latin typeface="Arial"/>
                <a:cs typeface="Arial"/>
              </a:defRPr>
            </a:lvl1pPr>
            <a:lvl2pPr marL="509412" indent="0">
              <a:buNone/>
              <a:defRPr sz="1300"/>
            </a:lvl2pPr>
            <a:lvl3pPr marL="1018824" indent="0">
              <a:buNone/>
              <a:defRPr sz="1100"/>
            </a:lvl3pPr>
            <a:lvl4pPr marL="1528237" indent="0">
              <a:buNone/>
              <a:defRPr sz="1000"/>
            </a:lvl4pPr>
            <a:lvl5pPr marL="2037649" indent="0">
              <a:buNone/>
              <a:defRPr sz="1000"/>
            </a:lvl5pPr>
            <a:lvl6pPr marL="2547061" indent="0">
              <a:buNone/>
              <a:defRPr sz="1000"/>
            </a:lvl6pPr>
            <a:lvl7pPr marL="3056473" indent="0">
              <a:buNone/>
              <a:defRPr sz="1000"/>
            </a:lvl7pPr>
            <a:lvl8pPr marL="3565886" indent="0">
              <a:buNone/>
              <a:defRPr sz="1000"/>
            </a:lvl8pPr>
            <a:lvl9pPr marL="4075298" indent="0">
              <a:buNone/>
              <a:defRPr sz="1000"/>
            </a:lvl9pPr>
          </a:lstStyle>
          <a:p>
            <a:pPr lvl="0"/>
            <a:r>
              <a:rPr lang="en-US" dirty="0" smtClean="0"/>
              <a:t>Click to edit Master text styles</a:t>
            </a:r>
          </a:p>
        </p:txBody>
      </p:sp>
      <p:sp>
        <p:nvSpPr>
          <p:cNvPr id="18" name="Title 1"/>
          <p:cNvSpPr>
            <a:spLocks noGrp="1"/>
          </p:cNvSpPr>
          <p:nvPr>
            <p:ph type="title"/>
          </p:nvPr>
        </p:nvSpPr>
        <p:spPr>
          <a:xfrm>
            <a:off x="630238" y="311150"/>
            <a:ext cx="8794365" cy="692150"/>
          </a:xfrm>
          <a:prstGeom prst="rect">
            <a:avLst/>
          </a:prstGeom>
        </p:spPr>
        <p:txBody>
          <a:bodyPr anchor="t"/>
          <a:lstStyle>
            <a:lvl1pPr algn="l">
              <a:defRPr sz="3200" b="1" i="0">
                <a:solidFill>
                  <a:srgbClr val="471E6C"/>
                </a:solidFill>
                <a:latin typeface="Arial"/>
                <a:cs typeface="Arial"/>
              </a:defRPr>
            </a:lvl1pPr>
          </a:lstStyle>
          <a:p>
            <a:r>
              <a:rPr lang="en-US" dirty="0" smtClean="0"/>
              <a:t>Click to edit Master title style</a:t>
            </a:r>
            <a:endParaRPr lang="en-US" dirty="0"/>
          </a:p>
        </p:txBody>
      </p:sp>
      <p:sp>
        <p:nvSpPr>
          <p:cNvPr id="19" name="Text Placeholder 3"/>
          <p:cNvSpPr>
            <a:spLocks noGrp="1"/>
          </p:cNvSpPr>
          <p:nvPr>
            <p:ph type="body" sz="half" idx="2"/>
          </p:nvPr>
        </p:nvSpPr>
        <p:spPr>
          <a:xfrm>
            <a:off x="629920" y="1724025"/>
            <a:ext cx="4323079" cy="5130059"/>
          </a:xfrm>
          <a:prstGeom prst="rect">
            <a:avLst/>
          </a:prstGeom>
        </p:spPr>
        <p:txBody>
          <a:bodyPr/>
          <a:lstStyle>
            <a:lvl1pPr marL="0" indent="0">
              <a:buNone/>
              <a:defRPr sz="1400" b="0" i="0">
                <a:solidFill>
                  <a:schemeClr val="tx1"/>
                </a:solidFill>
                <a:latin typeface="Arial"/>
                <a:cs typeface="Arial"/>
              </a:defRPr>
            </a:lvl1pPr>
            <a:lvl2pPr marL="509412" indent="0">
              <a:buNone/>
              <a:defRPr sz="1300"/>
            </a:lvl2pPr>
            <a:lvl3pPr marL="1018824" indent="0">
              <a:buNone/>
              <a:defRPr sz="1100"/>
            </a:lvl3pPr>
            <a:lvl4pPr marL="1528237" indent="0">
              <a:buNone/>
              <a:defRPr sz="1000"/>
            </a:lvl4pPr>
            <a:lvl5pPr marL="2037649" indent="0">
              <a:buNone/>
              <a:defRPr sz="1000"/>
            </a:lvl5pPr>
            <a:lvl6pPr marL="2547061" indent="0">
              <a:buNone/>
              <a:defRPr sz="1000"/>
            </a:lvl6pPr>
            <a:lvl7pPr marL="3056473" indent="0">
              <a:buNone/>
              <a:defRPr sz="1000"/>
            </a:lvl7pPr>
            <a:lvl8pPr marL="3565886" indent="0">
              <a:buNone/>
              <a:defRPr sz="1000"/>
            </a:lvl8pPr>
            <a:lvl9pPr marL="4075298" indent="0">
              <a:buNone/>
              <a:defRPr sz="1000"/>
            </a:lvl9pPr>
          </a:lstStyle>
          <a:p>
            <a:pPr lvl="0"/>
            <a:r>
              <a:rPr lang="en-US" dirty="0" smtClean="0"/>
              <a:t>Click to edit Master text styles</a:t>
            </a:r>
          </a:p>
        </p:txBody>
      </p:sp>
      <p:sp>
        <p:nvSpPr>
          <p:cNvPr id="20" name="Text Placeholder 2"/>
          <p:cNvSpPr>
            <a:spLocks noGrp="1"/>
          </p:cNvSpPr>
          <p:nvPr>
            <p:ph type="body" idx="1"/>
          </p:nvPr>
        </p:nvSpPr>
        <p:spPr>
          <a:xfrm>
            <a:off x="630238" y="1231795"/>
            <a:ext cx="8794365" cy="479530"/>
          </a:xfrm>
          <a:prstGeom prst="rect">
            <a:avLst/>
          </a:prstGeom>
        </p:spPr>
        <p:txBody>
          <a:bodyPr anchor="t"/>
          <a:lstStyle>
            <a:lvl1pPr marL="0" indent="0">
              <a:buNone/>
              <a:defRPr sz="1800" b="1" i="0" baseline="0">
                <a:solidFill>
                  <a:schemeClr val="tx1"/>
                </a:solidFill>
                <a:latin typeface="Arial"/>
                <a:cs typeface="Arial"/>
              </a:defRPr>
            </a:lvl1pPr>
            <a:lvl2pPr marL="509412" indent="0">
              <a:buNone/>
              <a:defRPr sz="2200" b="1"/>
            </a:lvl2pPr>
            <a:lvl3pPr marL="1018824" indent="0">
              <a:buNone/>
              <a:defRPr sz="2000" b="1"/>
            </a:lvl3pPr>
            <a:lvl4pPr marL="1528237" indent="0">
              <a:buNone/>
              <a:defRPr sz="1800" b="1"/>
            </a:lvl4pPr>
            <a:lvl5pPr marL="2037649" indent="0">
              <a:buNone/>
              <a:defRPr sz="1800" b="1"/>
            </a:lvl5pPr>
            <a:lvl6pPr marL="2547061" indent="0">
              <a:buNone/>
              <a:defRPr sz="1800" b="1"/>
            </a:lvl6pPr>
            <a:lvl7pPr marL="3056473" indent="0">
              <a:buNone/>
              <a:defRPr sz="1800" b="1"/>
            </a:lvl7pPr>
            <a:lvl8pPr marL="3565886" indent="0">
              <a:buNone/>
              <a:defRPr sz="1800" b="1"/>
            </a:lvl8pPr>
            <a:lvl9pPr marL="4075298" indent="0">
              <a:buNone/>
              <a:defRPr sz="1800" b="1"/>
            </a:lvl9pPr>
          </a:lstStyle>
          <a:p>
            <a:pPr lvl="0"/>
            <a:r>
              <a:rPr lang="en-US" dirty="0" smtClean="0"/>
              <a:t>Click to edit Master text styles</a:t>
            </a:r>
          </a:p>
        </p:txBody>
      </p:sp>
      <p:sp>
        <p:nvSpPr>
          <p:cNvPr id="8" name="Slide Number Placeholder 5"/>
          <p:cNvSpPr>
            <a:spLocks noGrp="1"/>
          </p:cNvSpPr>
          <p:nvPr>
            <p:ph type="sldNum" sz="quarter" idx="4"/>
          </p:nvPr>
        </p:nvSpPr>
        <p:spPr>
          <a:xfrm>
            <a:off x="4526280" y="7344528"/>
            <a:ext cx="1005840" cy="313054"/>
          </a:xfrm>
          <a:prstGeom prst="rect">
            <a:avLst/>
          </a:prstGeom>
        </p:spPr>
        <p:txBody>
          <a:body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309201185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4_Text Slide (Preferred)">
    <p:spTree>
      <p:nvGrpSpPr>
        <p:cNvPr id="1" name=""/>
        <p:cNvGrpSpPr/>
        <p:nvPr/>
      </p:nvGrpSpPr>
      <p:grpSpPr>
        <a:xfrm>
          <a:off x="0" y="0"/>
          <a:ext cx="0" cy="0"/>
          <a:chOff x="0" y="0"/>
          <a:chExt cx="0" cy="0"/>
        </a:xfrm>
      </p:grpSpPr>
      <p:sp>
        <p:nvSpPr>
          <p:cNvPr id="6" name="Title 1"/>
          <p:cNvSpPr txBox="1">
            <a:spLocks/>
          </p:cNvSpPr>
          <p:nvPr userDrawn="1"/>
        </p:nvSpPr>
        <p:spPr bwMode="auto">
          <a:xfrm>
            <a:off x="1760538" y="7251700"/>
            <a:ext cx="2874962" cy="215900"/>
          </a:xfrm>
          <a:prstGeom prst="rect">
            <a:avLst/>
          </a:prstGeom>
          <a:noFill/>
          <a:ln w="9525">
            <a:noFill/>
            <a:miter lim="800000"/>
            <a:headEnd/>
            <a:tailEnd/>
          </a:ln>
        </p:spPr>
        <p:txBody>
          <a:bodyPr wrap="none" lIns="101882" tIns="50941" rIns="101882" bIns="50941"/>
          <a:lstStyle>
            <a:lvl1pPr algn="l">
              <a:defRPr b="0" i="0">
                <a:latin typeface="Franklin Gothic Medium"/>
                <a:cs typeface="Franklin Gothic Medium"/>
              </a:defRPr>
            </a:lvl1pPr>
          </a:lstStyle>
          <a:p>
            <a:pPr>
              <a:defRPr/>
            </a:pPr>
            <a:endParaRPr lang="en-US" sz="700" dirty="0">
              <a:solidFill>
                <a:schemeClr val="tx1">
                  <a:lumMod val="50000"/>
                  <a:lumOff val="50000"/>
                </a:schemeClr>
              </a:solidFill>
              <a:latin typeface="Arial"/>
              <a:ea typeface="ＭＳ Ｐゴシック" charset="-128"/>
              <a:cs typeface="Arial"/>
            </a:endParaRPr>
          </a:p>
        </p:txBody>
      </p:sp>
      <p:sp>
        <p:nvSpPr>
          <p:cNvPr id="9" name="Title 1"/>
          <p:cNvSpPr>
            <a:spLocks noGrp="1"/>
          </p:cNvSpPr>
          <p:nvPr>
            <p:ph type="title"/>
          </p:nvPr>
        </p:nvSpPr>
        <p:spPr>
          <a:xfrm>
            <a:off x="630238" y="311150"/>
            <a:ext cx="8799512" cy="692150"/>
          </a:xfrm>
          <a:prstGeom prst="rect">
            <a:avLst/>
          </a:prstGeom>
        </p:spPr>
        <p:txBody>
          <a:bodyPr anchor="t"/>
          <a:lstStyle>
            <a:lvl1pPr algn="l">
              <a:defRPr sz="3200" b="1" i="0">
                <a:solidFill>
                  <a:srgbClr val="471E6C"/>
                </a:solidFill>
                <a:latin typeface="Arial"/>
                <a:cs typeface="Arial"/>
              </a:defRPr>
            </a:lvl1pPr>
          </a:lstStyle>
          <a:p>
            <a:r>
              <a:rPr lang="en-US" smtClean="0"/>
              <a:t>Click to edit Master title style</a:t>
            </a:r>
            <a:endParaRPr lang="en-US" dirty="0"/>
          </a:p>
        </p:txBody>
      </p:sp>
      <p:sp>
        <p:nvSpPr>
          <p:cNvPr id="10" name="Text Placeholder 3"/>
          <p:cNvSpPr>
            <a:spLocks noGrp="1"/>
          </p:cNvSpPr>
          <p:nvPr>
            <p:ph type="body" sz="half" idx="2"/>
          </p:nvPr>
        </p:nvSpPr>
        <p:spPr>
          <a:xfrm>
            <a:off x="629920" y="1724025"/>
            <a:ext cx="8799829" cy="5130059"/>
          </a:xfrm>
          <a:prstGeom prst="rect">
            <a:avLst/>
          </a:prstGeom>
        </p:spPr>
        <p:txBody>
          <a:bodyPr/>
          <a:lstStyle>
            <a:lvl1pPr marL="0" indent="0">
              <a:buNone/>
              <a:defRPr sz="1400" b="0" i="0">
                <a:solidFill>
                  <a:schemeClr val="tx1"/>
                </a:solidFill>
                <a:latin typeface="Arial"/>
                <a:cs typeface="Arial"/>
              </a:defRPr>
            </a:lvl1pPr>
            <a:lvl2pPr marL="509412" indent="0">
              <a:buNone/>
              <a:defRPr sz="1300"/>
            </a:lvl2pPr>
            <a:lvl3pPr marL="1018824" indent="0">
              <a:buNone/>
              <a:defRPr sz="1100"/>
            </a:lvl3pPr>
            <a:lvl4pPr marL="1528237" indent="0">
              <a:buNone/>
              <a:defRPr sz="1000"/>
            </a:lvl4pPr>
            <a:lvl5pPr marL="2037649" indent="0">
              <a:buNone/>
              <a:defRPr sz="1000"/>
            </a:lvl5pPr>
            <a:lvl6pPr marL="2547061" indent="0">
              <a:buNone/>
              <a:defRPr sz="1000"/>
            </a:lvl6pPr>
            <a:lvl7pPr marL="3056473" indent="0">
              <a:buNone/>
              <a:defRPr sz="1000"/>
            </a:lvl7pPr>
            <a:lvl8pPr marL="3565886" indent="0">
              <a:buNone/>
              <a:defRPr sz="1000"/>
            </a:lvl8pPr>
            <a:lvl9pPr marL="4075298" indent="0">
              <a:buNone/>
              <a:defRPr sz="1000"/>
            </a:lvl9pPr>
          </a:lstStyle>
          <a:p>
            <a:pPr lvl="0"/>
            <a:r>
              <a:rPr lang="en-US" dirty="0" smtClean="0"/>
              <a:t>Click to edit Master text styles</a:t>
            </a:r>
          </a:p>
        </p:txBody>
      </p:sp>
      <p:sp>
        <p:nvSpPr>
          <p:cNvPr id="11" name="Text Placeholder 2"/>
          <p:cNvSpPr>
            <a:spLocks noGrp="1"/>
          </p:cNvSpPr>
          <p:nvPr>
            <p:ph type="body" idx="1"/>
          </p:nvPr>
        </p:nvSpPr>
        <p:spPr>
          <a:xfrm>
            <a:off x="630238" y="1231795"/>
            <a:ext cx="8799512" cy="479530"/>
          </a:xfrm>
          <a:prstGeom prst="rect">
            <a:avLst/>
          </a:prstGeom>
        </p:spPr>
        <p:txBody>
          <a:bodyPr anchor="t"/>
          <a:lstStyle>
            <a:lvl1pPr marL="0" indent="0">
              <a:buNone/>
              <a:defRPr sz="1800" b="1" i="0" baseline="0">
                <a:solidFill>
                  <a:schemeClr val="tx1"/>
                </a:solidFill>
                <a:latin typeface="Arial"/>
                <a:cs typeface="Arial"/>
              </a:defRPr>
            </a:lvl1pPr>
            <a:lvl2pPr marL="509412" indent="0">
              <a:buNone/>
              <a:defRPr sz="2200" b="1"/>
            </a:lvl2pPr>
            <a:lvl3pPr marL="1018824" indent="0">
              <a:buNone/>
              <a:defRPr sz="2000" b="1"/>
            </a:lvl3pPr>
            <a:lvl4pPr marL="1528237" indent="0">
              <a:buNone/>
              <a:defRPr sz="1800" b="1"/>
            </a:lvl4pPr>
            <a:lvl5pPr marL="2037649" indent="0">
              <a:buNone/>
              <a:defRPr sz="1800" b="1"/>
            </a:lvl5pPr>
            <a:lvl6pPr marL="2547061" indent="0">
              <a:buNone/>
              <a:defRPr sz="1800" b="1"/>
            </a:lvl6pPr>
            <a:lvl7pPr marL="3056473" indent="0">
              <a:buNone/>
              <a:defRPr sz="1800" b="1"/>
            </a:lvl7pPr>
            <a:lvl8pPr marL="3565886" indent="0">
              <a:buNone/>
              <a:defRPr sz="1800" b="1"/>
            </a:lvl8pPr>
            <a:lvl9pPr marL="4075298" indent="0">
              <a:buNone/>
              <a:defRPr sz="1800" b="1"/>
            </a:lvl9pPr>
          </a:lstStyle>
          <a:p>
            <a:pPr lvl="0"/>
            <a:r>
              <a:rPr lang="en-US" dirty="0" smtClean="0"/>
              <a:t>Click to edit Master text styles</a:t>
            </a:r>
          </a:p>
        </p:txBody>
      </p:sp>
      <p:sp>
        <p:nvSpPr>
          <p:cNvPr id="7" name="Slide Number Placeholder 5"/>
          <p:cNvSpPr>
            <a:spLocks noGrp="1"/>
          </p:cNvSpPr>
          <p:nvPr>
            <p:ph type="sldNum" sz="quarter" idx="4"/>
          </p:nvPr>
        </p:nvSpPr>
        <p:spPr>
          <a:xfrm>
            <a:off x="4526280" y="7344528"/>
            <a:ext cx="1005840" cy="313054"/>
          </a:xfrm>
          <a:prstGeom prst="rect">
            <a:avLst/>
          </a:prstGeom>
        </p:spPr>
        <p:txBody>
          <a:body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95827341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reaker_Slide 3">
    <p:spTree>
      <p:nvGrpSpPr>
        <p:cNvPr id="1" name=""/>
        <p:cNvGrpSpPr/>
        <p:nvPr/>
      </p:nvGrpSpPr>
      <p:grpSpPr>
        <a:xfrm>
          <a:off x="0" y="0"/>
          <a:ext cx="0" cy="0"/>
          <a:chOff x="0" y="0"/>
          <a:chExt cx="0" cy="0"/>
        </a:xfrm>
      </p:grpSpPr>
      <p:sp>
        <p:nvSpPr>
          <p:cNvPr id="5" name="Title 1"/>
          <p:cNvSpPr txBox="1">
            <a:spLocks/>
          </p:cNvSpPr>
          <p:nvPr userDrawn="1"/>
        </p:nvSpPr>
        <p:spPr bwMode="auto">
          <a:xfrm>
            <a:off x="1760538" y="7251700"/>
            <a:ext cx="2874962" cy="215900"/>
          </a:xfrm>
          <a:prstGeom prst="rect">
            <a:avLst/>
          </a:prstGeom>
          <a:noFill/>
          <a:ln w="9525">
            <a:noFill/>
            <a:miter lim="800000"/>
            <a:headEnd/>
            <a:tailEnd/>
          </a:ln>
        </p:spPr>
        <p:txBody>
          <a:bodyPr wrap="none" lIns="101882" tIns="50941" rIns="101882" bIns="50941"/>
          <a:lstStyle>
            <a:lvl1pPr algn="l">
              <a:defRPr b="0" i="0">
                <a:latin typeface="Franklin Gothic Medium"/>
                <a:cs typeface="Franklin Gothic Medium"/>
              </a:defRPr>
            </a:lvl1pPr>
          </a:lstStyle>
          <a:p>
            <a:pPr>
              <a:defRPr/>
            </a:pPr>
            <a:endParaRPr lang="en-US" sz="700" dirty="0">
              <a:solidFill>
                <a:schemeClr val="bg1"/>
              </a:solidFill>
              <a:latin typeface="Arial"/>
              <a:ea typeface="ＭＳ Ｐゴシック" charset="-128"/>
              <a:cs typeface="Arial"/>
            </a:endParaRPr>
          </a:p>
        </p:txBody>
      </p:sp>
      <p:sp>
        <p:nvSpPr>
          <p:cNvPr id="6" name="Title 1"/>
          <p:cNvSpPr>
            <a:spLocks noGrp="1"/>
          </p:cNvSpPr>
          <p:nvPr>
            <p:ph type="title"/>
          </p:nvPr>
        </p:nvSpPr>
        <p:spPr>
          <a:xfrm>
            <a:off x="630239" y="311150"/>
            <a:ext cx="8799512" cy="1060450"/>
          </a:xfrm>
          <a:prstGeom prst="rect">
            <a:avLst/>
          </a:prstGeom>
        </p:spPr>
        <p:txBody>
          <a:bodyPr anchor="t"/>
          <a:lstStyle>
            <a:lvl1pPr algn="l">
              <a:defRPr sz="4800" b="1" i="0">
                <a:solidFill>
                  <a:schemeClr val="bg1"/>
                </a:solidFill>
                <a:latin typeface="Arial"/>
                <a:cs typeface="Arial"/>
              </a:defRPr>
            </a:lvl1pPr>
          </a:lstStyle>
          <a:p>
            <a:r>
              <a:rPr lang="en-US" smtClean="0"/>
              <a:t>Click to edit Master title style</a:t>
            </a:r>
            <a:endParaRPr lang="en-US" dirty="0"/>
          </a:p>
        </p:txBody>
      </p:sp>
    </p:spTree>
    <p:extLst>
      <p:ext uri="{BB962C8B-B14F-4D97-AF65-F5344CB8AC3E}">
        <p14:creationId xmlns:p14="http://schemas.microsoft.com/office/powerpoint/2010/main" xmlns="" val="24990864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380" y="2414482"/>
            <a:ext cx="8549640" cy="489102"/>
          </a:xfrm>
          <a:prstGeom prst="rect">
            <a:avLst/>
          </a:prstGeom>
        </p:spPr>
        <p:txBody>
          <a:bodyPr lIns="101882" tIns="50941" rIns="101882" bIns="50941"/>
          <a:lstStyle/>
          <a:p>
            <a:r>
              <a:rPr lang="en-US" smtClean="0"/>
              <a:t>Click to edit Master title style</a:t>
            </a:r>
            <a:endParaRPr lang="en-US"/>
          </a:p>
        </p:txBody>
      </p:sp>
      <p:sp>
        <p:nvSpPr>
          <p:cNvPr id="3" name="Subtitle 2"/>
          <p:cNvSpPr>
            <a:spLocks noGrp="1"/>
          </p:cNvSpPr>
          <p:nvPr>
            <p:ph type="subTitle" idx="1"/>
          </p:nvPr>
        </p:nvSpPr>
        <p:spPr>
          <a:xfrm>
            <a:off x="1508760" y="4404363"/>
            <a:ext cx="7040880" cy="1986280"/>
          </a:xfrm>
          <a:prstGeom prst="rect">
            <a:avLst/>
          </a:prstGeom>
        </p:spPr>
        <p:txBody>
          <a:bodyPr lIns="101882" tIns="50941" rIns="101882" bIns="50941"/>
          <a:lstStyle>
            <a:lvl1pPr marL="0" indent="0" algn="ctr">
              <a:buNone/>
              <a:defRPr/>
            </a:lvl1pPr>
            <a:lvl2pPr marL="509260" indent="0" algn="ctr">
              <a:buNone/>
              <a:defRPr/>
            </a:lvl2pPr>
            <a:lvl3pPr marL="1018520" indent="0" algn="ctr">
              <a:buNone/>
              <a:defRPr/>
            </a:lvl3pPr>
            <a:lvl4pPr marL="1527779" indent="0" algn="ctr">
              <a:buNone/>
              <a:defRPr/>
            </a:lvl4pPr>
            <a:lvl5pPr marL="2037041" indent="0" algn="ctr">
              <a:buNone/>
              <a:defRPr/>
            </a:lvl5pPr>
            <a:lvl6pPr marL="2546301" indent="0" algn="ctr">
              <a:buNone/>
              <a:defRPr/>
            </a:lvl6pPr>
            <a:lvl7pPr marL="3055561" indent="0" algn="ctr">
              <a:buNone/>
              <a:defRPr/>
            </a:lvl7pPr>
            <a:lvl8pPr marL="3564821" indent="0" algn="ctr">
              <a:buNone/>
              <a:defRPr/>
            </a:lvl8pPr>
            <a:lvl9pPr marL="4074081" indent="0" algn="ctr">
              <a:buNone/>
              <a:defRPr/>
            </a:lvl9pPr>
          </a:lstStyle>
          <a:p>
            <a:r>
              <a:rPr lang="en-US" smtClean="0"/>
              <a:t>Click to edit Master subtitle style</a:t>
            </a:r>
            <a:endParaRPr lang="en-US"/>
          </a:p>
        </p:txBody>
      </p:sp>
      <p:sp>
        <p:nvSpPr>
          <p:cNvPr id="4" name="Slide Number Placeholder 5"/>
          <p:cNvSpPr>
            <a:spLocks noGrp="1"/>
          </p:cNvSpPr>
          <p:nvPr>
            <p:ph type="sldNum" sz="quarter" idx="4"/>
          </p:nvPr>
        </p:nvSpPr>
        <p:spPr>
          <a:xfrm>
            <a:off x="4526280" y="7344528"/>
            <a:ext cx="1005840" cy="313054"/>
          </a:xfrm>
          <a:prstGeom prst="rect">
            <a:avLst/>
          </a:prstGeom>
        </p:spPr>
        <p:txBody>
          <a:body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275611236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4544" y="4994491"/>
            <a:ext cx="8549640" cy="1427219"/>
          </a:xfrm>
          <a:prstGeom prst="rect">
            <a:avLst/>
          </a:prstGeom>
        </p:spPr>
        <p:txBody>
          <a:bodyPr lIns="101882" tIns="50941" rIns="101882" bIns="50941"/>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94544" y="3294279"/>
            <a:ext cx="8549640" cy="1700212"/>
          </a:xfrm>
          <a:prstGeom prst="rect">
            <a:avLst/>
          </a:prstGeom>
        </p:spPr>
        <p:txBody>
          <a:bodyPr lIns="101882" tIns="50941" rIns="101882" bIns="50941" anchor="b"/>
          <a:lstStyle>
            <a:lvl1pPr marL="0" indent="0">
              <a:buNone/>
              <a:defRPr sz="2200"/>
            </a:lvl1pPr>
            <a:lvl2pPr marL="509260" indent="0">
              <a:buNone/>
              <a:defRPr sz="2000"/>
            </a:lvl2pPr>
            <a:lvl3pPr marL="1018520" indent="0">
              <a:buNone/>
              <a:defRPr sz="1800"/>
            </a:lvl3pPr>
            <a:lvl4pPr marL="1527779" indent="0">
              <a:buNone/>
              <a:defRPr sz="1600"/>
            </a:lvl4pPr>
            <a:lvl5pPr marL="2037041" indent="0">
              <a:buNone/>
              <a:defRPr sz="1600"/>
            </a:lvl5pPr>
            <a:lvl6pPr marL="2546301" indent="0">
              <a:buNone/>
              <a:defRPr sz="1600"/>
            </a:lvl6pPr>
            <a:lvl7pPr marL="3055561" indent="0">
              <a:buNone/>
              <a:defRPr sz="1600"/>
            </a:lvl7pPr>
            <a:lvl8pPr marL="3564821" indent="0">
              <a:buNone/>
              <a:defRPr sz="1600"/>
            </a:lvl8pPr>
            <a:lvl9pPr marL="4074081" indent="0">
              <a:buNone/>
              <a:defRPr sz="1600"/>
            </a:lvl9pPr>
          </a:lstStyle>
          <a:p>
            <a:pPr lvl="0"/>
            <a:r>
              <a:rPr lang="en-US" smtClean="0"/>
              <a:t>Click to edit Master text styles</a:t>
            </a:r>
          </a:p>
        </p:txBody>
      </p:sp>
      <p:sp>
        <p:nvSpPr>
          <p:cNvPr id="4" name="Slide Number Placeholder 5"/>
          <p:cNvSpPr>
            <a:spLocks noGrp="1"/>
          </p:cNvSpPr>
          <p:nvPr>
            <p:ph type="sldNum" sz="quarter" idx="4"/>
          </p:nvPr>
        </p:nvSpPr>
        <p:spPr>
          <a:xfrm>
            <a:off x="4526280" y="7344528"/>
            <a:ext cx="1005840" cy="313054"/>
          </a:xfrm>
          <a:prstGeom prst="rect">
            <a:avLst/>
          </a:prstGeom>
        </p:spPr>
        <p:txBody>
          <a:body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3894123494"/>
      </p:ext>
    </p:extLst>
  </p:cSld>
  <p:clrMapOvr>
    <a:masterClrMapping/>
  </p:clrMapOvr>
  <p:transition spd="med"/>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Title and Text">
    <p:spTree>
      <p:nvGrpSpPr>
        <p:cNvPr id="1" name=""/>
        <p:cNvGrpSpPr/>
        <p:nvPr/>
      </p:nvGrpSpPr>
      <p:grpSpPr>
        <a:xfrm>
          <a:off x="0" y="0"/>
          <a:ext cx="0" cy="0"/>
          <a:chOff x="0" y="0"/>
          <a:chExt cx="0" cy="0"/>
        </a:xfrm>
      </p:grpSpPr>
      <p:graphicFrame>
        <p:nvGraphicFramePr>
          <p:cNvPr id="6" name="Object 5" hidden="1"/>
          <p:cNvGraphicFramePr>
            <a:graphicFrameLocks/>
          </p:cNvGraphicFramePr>
          <p:nvPr>
            <p:custDataLst>
              <p:tags r:id="rId2"/>
            </p:custDataLst>
            <p:extLst>
              <p:ext uri="{D42A27DB-BD31-4B8C-83A1-F6EECF244321}">
                <p14:modId xmlns:p14="http://schemas.microsoft.com/office/powerpoint/2010/main" xmlns="" val="3570774173"/>
              </p:ext>
            </p:extLst>
          </p:nvPr>
        </p:nvGraphicFramePr>
        <p:xfrm>
          <a:off x="1" y="1"/>
          <a:ext cx="161192" cy="179917"/>
        </p:xfrm>
        <a:graphic>
          <a:graphicData uri="http://schemas.openxmlformats.org/presentationml/2006/ole">
            <p:oleObj spid="_x0000_s1617" name="think-cell Slide" r:id="rId4" imgW="360" imgH="360" progId="">
              <p:embed/>
            </p:oleObj>
          </a:graphicData>
        </a:graphic>
      </p:graphicFrame>
      <p:sp>
        <p:nvSpPr>
          <p:cNvPr id="2" name="Title 1"/>
          <p:cNvSpPr>
            <a:spLocks noGrp="1"/>
          </p:cNvSpPr>
          <p:nvPr>
            <p:ph type="title"/>
          </p:nvPr>
        </p:nvSpPr>
        <p:spPr>
          <a:xfrm>
            <a:off x="0" y="0"/>
            <a:ext cx="9555480" cy="483976"/>
          </a:xfrm>
          <a:prstGeom prst="rect">
            <a:avLst/>
          </a:prstGeom>
        </p:spPr>
        <p:txBody>
          <a:bodyPr lIns="101882" tIns="50941" rIns="101882" bIns="50941"/>
          <a:lstStyle/>
          <a:p>
            <a:r>
              <a:rPr lang="en-US" dirty="0" smtClean="0"/>
              <a:t>Click to edit Master title style</a:t>
            </a:r>
            <a:endParaRPr lang="en-US" dirty="0"/>
          </a:p>
        </p:txBody>
      </p:sp>
      <p:sp>
        <p:nvSpPr>
          <p:cNvPr id="7" name="Rectangle 10"/>
          <p:cNvSpPr>
            <a:spLocks noGrp="1" noChangeArrowheads="1"/>
          </p:cNvSpPr>
          <p:nvPr>
            <p:ph type="sldNum" sz="quarter" idx="11"/>
          </p:nvPr>
        </p:nvSpPr>
        <p:spPr>
          <a:xfrm>
            <a:off x="9555480" y="3933"/>
            <a:ext cx="502920" cy="320252"/>
          </a:xfrm>
          <a:prstGeom prst="rect">
            <a:avLst/>
          </a:prstGeom>
          <a:ln/>
        </p:spPr>
        <p:txBody>
          <a:bodyPr lIns="101882" tIns="50941" rIns="101882" bIns="50941"/>
          <a:lstStyle>
            <a:lvl1pPr>
              <a:defRPr/>
            </a:lvl1pPr>
          </a:lstStyle>
          <a:p>
            <a:pPr>
              <a:defRPr/>
            </a:pPr>
            <a:fld id="{E85335C7-BE67-49C7-BDFE-EF6061BA2DB1}" type="slidenum">
              <a:rPr lang="en-US">
                <a:solidFill>
                  <a:srgbClr val="000000"/>
                </a:solidFill>
              </a:rPr>
              <a:pPr>
                <a:defRPr/>
              </a:pPr>
              <a:t>‹#›</a:t>
            </a:fld>
            <a:endParaRPr lang="en-US" dirty="0">
              <a:solidFill>
                <a:srgbClr val="000000"/>
              </a:solidFill>
            </a:endParaRPr>
          </a:p>
        </p:txBody>
      </p:sp>
      <p:sp>
        <p:nvSpPr>
          <p:cNvPr id="11" name="Slide Number Placeholder 5"/>
          <p:cNvSpPr txBox="1">
            <a:spLocks/>
          </p:cNvSpPr>
          <p:nvPr userDrawn="1"/>
        </p:nvSpPr>
        <p:spPr>
          <a:xfrm>
            <a:off x="4526280" y="7344528"/>
            <a:ext cx="1005840" cy="313054"/>
          </a:xfrm>
          <a:prstGeom prst="rect">
            <a:avLst/>
          </a:prstGeom>
        </p:spPr>
        <p:txBody>
          <a:bodyPr anchor="ctr"/>
          <a:lstStyle>
            <a:defPPr>
              <a:defRPr lang="en-US"/>
            </a:defPPr>
            <a:lvl1pPr algn="ctr" defTabSz="508000" rtl="0" fontAlgn="base">
              <a:spcBef>
                <a:spcPct val="0"/>
              </a:spcBef>
              <a:spcAft>
                <a:spcPct val="0"/>
              </a:spcAft>
              <a:defRPr sz="1200" kern="1200">
                <a:solidFill>
                  <a:schemeClr val="tx1"/>
                </a:solidFill>
                <a:latin typeface="Arial Narrow" panose="020B0606020202030204" pitchFamily="34" charset="0"/>
                <a:ea typeface="ＭＳ Ｐゴシック" pitchFamily="34" charset="-128"/>
                <a:cs typeface="+mn-cs"/>
              </a:defRPr>
            </a:lvl1pPr>
            <a:lvl2pPr marL="508000" indent="-50800"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2pPr>
            <a:lvl3pPr marL="1017588" indent="-103188"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3pPr>
            <a:lvl4pPr marL="1527175" indent="-155575"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4pPr>
            <a:lvl5pPr marL="2036763" indent="-207963"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0" hangingPunct="1">
              <a:defRPr sz="2000" kern="1200">
                <a:solidFill>
                  <a:schemeClr val="tx1"/>
                </a:solidFill>
                <a:latin typeface="Arial" charset="0"/>
                <a:ea typeface="ＭＳ Ｐゴシック" pitchFamily="34" charset="-128"/>
                <a:cs typeface="+mn-cs"/>
              </a:defRPr>
            </a:lvl6pPr>
            <a:lvl7pPr marL="2743200" algn="l" defTabSz="914400" rtl="0" eaLnBrk="1" latinLnBrk="0" hangingPunct="1">
              <a:defRPr sz="2000" kern="1200">
                <a:solidFill>
                  <a:schemeClr val="tx1"/>
                </a:solidFill>
                <a:latin typeface="Arial" charset="0"/>
                <a:ea typeface="ＭＳ Ｐゴシック" pitchFamily="34" charset="-128"/>
                <a:cs typeface="+mn-cs"/>
              </a:defRPr>
            </a:lvl7pPr>
            <a:lvl8pPr marL="3200400" algn="l" defTabSz="914400" rtl="0" eaLnBrk="1" latinLnBrk="0" hangingPunct="1">
              <a:defRPr sz="2000" kern="1200">
                <a:solidFill>
                  <a:schemeClr val="tx1"/>
                </a:solidFill>
                <a:latin typeface="Arial" charset="0"/>
                <a:ea typeface="ＭＳ Ｐゴシック" pitchFamily="34" charset="-128"/>
                <a:cs typeface="+mn-cs"/>
              </a:defRPr>
            </a:lvl8pPr>
            <a:lvl9pPr marL="3657600" algn="l" defTabSz="914400" rtl="0" eaLnBrk="1" latinLnBrk="0" hangingPunct="1">
              <a:defRPr sz="2000" kern="1200">
                <a:solidFill>
                  <a:schemeClr val="tx1"/>
                </a:solidFill>
                <a:latin typeface="Arial" charset="0"/>
                <a:ea typeface="ＭＳ Ｐゴシック" pitchFamily="34" charset="-128"/>
                <a:cs typeface="+mn-cs"/>
              </a:defRPr>
            </a:lvl9p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94171625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Text Slide (Preferred)">
    <p:spTree>
      <p:nvGrpSpPr>
        <p:cNvPr id="1" name=""/>
        <p:cNvGrpSpPr/>
        <p:nvPr/>
      </p:nvGrpSpPr>
      <p:grpSpPr>
        <a:xfrm>
          <a:off x="0" y="0"/>
          <a:ext cx="0" cy="0"/>
          <a:chOff x="0" y="0"/>
          <a:chExt cx="0" cy="0"/>
        </a:xfrm>
      </p:grpSpPr>
      <p:sp>
        <p:nvSpPr>
          <p:cNvPr id="6" name="Title 1"/>
          <p:cNvSpPr txBox="1">
            <a:spLocks/>
          </p:cNvSpPr>
          <p:nvPr/>
        </p:nvSpPr>
        <p:spPr bwMode="auto">
          <a:xfrm>
            <a:off x="1760538" y="7251700"/>
            <a:ext cx="2874962" cy="215900"/>
          </a:xfrm>
          <a:prstGeom prst="rect">
            <a:avLst/>
          </a:prstGeom>
          <a:noFill/>
          <a:ln w="9525">
            <a:noFill/>
            <a:miter lim="800000"/>
            <a:headEnd/>
            <a:tailEnd/>
          </a:ln>
        </p:spPr>
        <p:txBody>
          <a:bodyPr wrap="none" lIns="101870" tIns="50935" rIns="101870" bIns="50935"/>
          <a:lstStyle>
            <a:lvl1pPr algn="l">
              <a:defRPr b="0" i="0">
                <a:latin typeface="Franklin Gothic Medium"/>
                <a:cs typeface="Franklin Gothic Medium"/>
              </a:defRPr>
            </a:lvl1pPr>
          </a:lstStyle>
          <a:p>
            <a:pPr>
              <a:defRPr/>
            </a:pPr>
            <a:endParaRPr lang="en-US" sz="700" dirty="0">
              <a:solidFill>
                <a:schemeClr val="tx1">
                  <a:lumMod val="50000"/>
                  <a:lumOff val="50000"/>
                </a:schemeClr>
              </a:solidFill>
              <a:latin typeface="Arial"/>
              <a:ea typeface="ＭＳ Ｐゴシック" charset="-128"/>
              <a:cs typeface="Arial"/>
            </a:endParaRPr>
          </a:p>
        </p:txBody>
      </p:sp>
      <p:sp>
        <p:nvSpPr>
          <p:cNvPr id="10" name="Text Placeholder 3"/>
          <p:cNvSpPr>
            <a:spLocks noGrp="1"/>
          </p:cNvSpPr>
          <p:nvPr>
            <p:ph type="body" sz="half" idx="2"/>
          </p:nvPr>
        </p:nvSpPr>
        <p:spPr>
          <a:xfrm>
            <a:off x="629921" y="1724026"/>
            <a:ext cx="8799830" cy="5130059"/>
          </a:xfrm>
          <a:prstGeom prst="rect">
            <a:avLst/>
          </a:prstGeom>
        </p:spPr>
        <p:txBody>
          <a:bodyPr lIns="91429" tIns="45715" rIns="91429" bIns="45715"/>
          <a:lstStyle>
            <a:lvl1pPr marL="0" indent="0">
              <a:buNone/>
              <a:defRPr sz="1400" b="0" i="0">
                <a:solidFill>
                  <a:schemeClr val="tx1"/>
                </a:solidFill>
                <a:latin typeface="Arial"/>
                <a:cs typeface="Arial"/>
              </a:defRPr>
            </a:lvl1pPr>
            <a:lvl2pPr marL="509352" indent="0">
              <a:buNone/>
              <a:defRPr sz="1300"/>
            </a:lvl2pPr>
            <a:lvl3pPr marL="1018705" indent="0">
              <a:buNone/>
              <a:defRPr sz="1100"/>
            </a:lvl3pPr>
            <a:lvl4pPr marL="1528058" indent="0">
              <a:buNone/>
              <a:defRPr sz="1000"/>
            </a:lvl4pPr>
            <a:lvl5pPr marL="2037411" indent="0">
              <a:buNone/>
              <a:defRPr sz="1000"/>
            </a:lvl5pPr>
            <a:lvl6pPr marL="2546764" indent="0">
              <a:buNone/>
              <a:defRPr sz="1000"/>
            </a:lvl6pPr>
            <a:lvl7pPr marL="3056116" indent="0">
              <a:buNone/>
              <a:defRPr sz="1000"/>
            </a:lvl7pPr>
            <a:lvl8pPr marL="3565469" indent="0">
              <a:buNone/>
              <a:defRPr sz="1000"/>
            </a:lvl8pPr>
            <a:lvl9pPr marL="4074821" indent="0">
              <a:buNone/>
              <a:defRPr sz="1000"/>
            </a:lvl9pPr>
          </a:lstStyle>
          <a:p>
            <a:pPr lvl="0"/>
            <a:r>
              <a:rPr lang="en-US" smtClean="0"/>
              <a:t>Click to edit Master text styles</a:t>
            </a:r>
          </a:p>
        </p:txBody>
      </p:sp>
      <p:sp>
        <p:nvSpPr>
          <p:cNvPr id="11" name="Text Placeholder 2"/>
          <p:cNvSpPr>
            <a:spLocks noGrp="1"/>
          </p:cNvSpPr>
          <p:nvPr>
            <p:ph type="body" idx="1"/>
          </p:nvPr>
        </p:nvSpPr>
        <p:spPr>
          <a:xfrm>
            <a:off x="630238" y="1231796"/>
            <a:ext cx="8799512" cy="479530"/>
          </a:xfrm>
          <a:prstGeom prst="rect">
            <a:avLst/>
          </a:prstGeom>
        </p:spPr>
        <p:txBody>
          <a:bodyPr lIns="91429" tIns="45715" rIns="91429" bIns="45715" anchor="t"/>
          <a:lstStyle>
            <a:lvl1pPr marL="0" indent="0">
              <a:buNone/>
              <a:defRPr sz="1800" b="1" i="0" baseline="0">
                <a:solidFill>
                  <a:schemeClr val="tx1"/>
                </a:solidFill>
                <a:latin typeface="Arial"/>
                <a:cs typeface="Arial"/>
              </a:defRPr>
            </a:lvl1pPr>
            <a:lvl2pPr marL="509352" indent="0">
              <a:buNone/>
              <a:defRPr sz="2200" b="1"/>
            </a:lvl2pPr>
            <a:lvl3pPr marL="1018705" indent="0">
              <a:buNone/>
              <a:defRPr sz="2000" b="1"/>
            </a:lvl3pPr>
            <a:lvl4pPr marL="1528058" indent="0">
              <a:buNone/>
              <a:defRPr sz="1800" b="1"/>
            </a:lvl4pPr>
            <a:lvl5pPr marL="2037411" indent="0">
              <a:buNone/>
              <a:defRPr sz="1800" b="1"/>
            </a:lvl5pPr>
            <a:lvl6pPr marL="2546764" indent="0">
              <a:buNone/>
              <a:defRPr sz="1800" b="1"/>
            </a:lvl6pPr>
            <a:lvl7pPr marL="3056116" indent="0">
              <a:buNone/>
              <a:defRPr sz="1800" b="1"/>
            </a:lvl7pPr>
            <a:lvl8pPr marL="3565469" indent="0">
              <a:buNone/>
              <a:defRPr sz="1800" b="1"/>
            </a:lvl8pPr>
            <a:lvl9pPr marL="4074821" indent="0">
              <a:buNone/>
              <a:defRPr sz="1800" b="1"/>
            </a:lvl9pPr>
          </a:lstStyle>
          <a:p>
            <a:pPr lvl="0"/>
            <a:r>
              <a:rPr lang="en-US" smtClean="0"/>
              <a:t>Click to edit Master text styles</a:t>
            </a:r>
          </a:p>
        </p:txBody>
      </p:sp>
      <p:sp>
        <p:nvSpPr>
          <p:cNvPr id="8" name="Slide Number Placeholder 5"/>
          <p:cNvSpPr>
            <a:spLocks noGrp="1"/>
          </p:cNvSpPr>
          <p:nvPr>
            <p:ph type="sldNum" sz="quarter" idx="4"/>
          </p:nvPr>
        </p:nvSpPr>
        <p:spPr>
          <a:xfrm>
            <a:off x="4526280" y="7344528"/>
            <a:ext cx="1005840" cy="313054"/>
          </a:xfrm>
          <a:prstGeom prst="rect">
            <a:avLst/>
          </a:prstGeom>
        </p:spPr>
        <p:txBody>
          <a:body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32726448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oleObject" Target="../embeddings/oleObject2.bin"/><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ags" Target="../tags/tag2.xml"/><Relationship Id="rId5" Type="http://schemas.openxmlformats.org/officeDocument/2006/relationships/vmlDrawing" Target="../drawings/vmlDrawing2.v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4526280" y="7344528"/>
            <a:ext cx="1005840" cy="313054"/>
          </a:xfrm>
          <a:prstGeom prst="rect">
            <a:avLst/>
          </a:prstGeom>
        </p:spPr>
        <p:txBody>
          <a:bodyPr anchor="ctr"/>
          <a:lstStyle>
            <a:lvl1pPr algn="ctr">
              <a:defRPr sz="1200">
                <a:latin typeface="Arial Narrow" panose="020B0606020202030204" pitchFamily="34" charset="0"/>
              </a:defRPr>
            </a:lvl1pPr>
          </a:lstStyle>
          <a:p>
            <a:fld id="{9659E774-D87C-47FD-9FFF-B924B0B352C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4451" r:id="rId1"/>
    <p:sldLayoutId id="2147484452" r:id="rId2"/>
    <p:sldLayoutId id="2147484453" r:id="rId3"/>
    <p:sldLayoutId id="2147484454" r:id="rId4"/>
    <p:sldLayoutId id="2147484459" r:id="rId5"/>
    <p:sldLayoutId id="2147484463" r:id="rId6"/>
    <p:sldLayoutId id="2147484465" r:id="rId7"/>
    <p:sldLayoutId id="2147484474" r:id="rId8"/>
    <p:sldLayoutId id="2147484495" r:id="rId9"/>
    <p:sldLayoutId id="2147484500" r:id="rId10"/>
    <p:sldLayoutId id="2147484503" r:id="rId11"/>
    <p:sldLayoutId id="2147484504" r:id="rId12"/>
    <p:sldLayoutId id="2147484512" r:id="rId13"/>
    <p:sldLayoutId id="2147484513" r:id="rId14"/>
    <p:sldLayoutId id="2147484517" r:id="rId15"/>
  </p:sldLayoutIdLst>
  <p:timing>
    <p:tnLst>
      <p:par>
        <p:cTn id="1" dur="indefinite" restart="never" nodeType="tmRoot"/>
      </p:par>
    </p:tnLst>
  </p:timing>
  <p:hf hdr="0" ftr="0" dt="0"/>
  <p:txStyles>
    <p:titleStyle>
      <a:lvl1pPr algn="ctr" defTabSz="508000" rtl="0" eaLnBrk="0" fontAlgn="base" hangingPunct="0">
        <a:spcBef>
          <a:spcPct val="0"/>
        </a:spcBef>
        <a:spcAft>
          <a:spcPct val="0"/>
        </a:spcAft>
        <a:defRPr sz="4900" kern="1200">
          <a:solidFill>
            <a:schemeClr val="tx1"/>
          </a:solidFill>
          <a:latin typeface="+mj-lt"/>
          <a:ea typeface="ＭＳ Ｐゴシック" charset="-128"/>
          <a:cs typeface="ＭＳ Ｐゴシック" charset="-128"/>
        </a:defRPr>
      </a:lvl1pPr>
      <a:lvl2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2pPr>
      <a:lvl3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3pPr>
      <a:lvl4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4pPr>
      <a:lvl5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5pPr>
      <a:lvl6pPr marL="4572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6pPr>
      <a:lvl7pPr marL="9144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7pPr>
      <a:lvl8pPr marL="13716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8pPr>
      <a:lvl9pPr marL="18288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9pPr>
    </p:titleStyle>
    <p:bodyStyle>
      <a:lvl1pPr marL="381000" indent="-381000" algn="l" defTabSz="508000" rtl="0" eaLnBrk="0" fontAlgn="base" hangingPunct="0">
        <a:spcBef>
          <a:spcPct val="20000"/>
        </a:spcBef>
        <a:spcAft>
          <a:spcPct val="0"/>
        </a:spcAft>
        <a:buFont typeface="Arial" charset="0"/>
        <a:buChar char="•"/>
        <a:defRPr sz="3600" kern="1200">
          <a:solidFill>
            <a:schemeClr val="tx1"/>
          </a:solidFill>
          <a:latin typeface="+mn-lt"/>
          <a:ea typeface="ＭＳ Ｐゴシック" charset="-128"/>
          <a:cs typeface="ＭＳ Ｐゴシック" charset="-128"/>
        </a:defRPr>
      </a:lvl1pPr>
      <a:lvl2pPr marL="827088" indent="-317500" algn="l" defTabSz="508000" rtl="0" eaLnBrk="0" fontAlgn="base" hangingPunct="0">
        <a:spcBef>
          <a:spcPct val="20000"/>
        </a:spcBef>
        <a:spcAft>
          <a:spcPct val="0"/>
        </a:spcAft>
        <a:buFont typeface="Arial" charset="0"/>
        <a:buChar char="–"/>
        <a:defRPr sz="3100" kern="1200">
          <a:solidFill>
            <a:schemeClr val="tx1"/>
          </a:solidFill>
          <a:latin typeface="+mn-lt"/>
          <a:ea typeface="ＭＳ Ｐゴシック" charset="-128"/>
          <a:cs typeface="+mn-cs"/>
        </a:defRPr>
      </a:lvl2pPr>
      <a:lvl3pPr marL="1273175" indent="-254000" algn="l" defTabSz="508000" rtl="0" eaLnBrk="0" fontAlgn="base" hangingPunct="0">
        <a:spcBef>
          <a:spcPct val="20000"/>
        </a:spcBef>
        <a:spcAft>
          <a:spcPct val="0"/>
        </a:spcAft>
        <a:buFont typeface="Arial" charset="0"/>
        <a:buChar char="•"/>
        <a:defRPr sz="2700" kern="1200">
          <a:solidFill>
            <a:schemeClr val="tx1"/>
          </a:solidFill>
          <a:latin typeface="+mn-lt"/>
          <a:ea typeface="ＭＳ Ｐゴシック" charset="-128"/>
          <a:cs typeface="+mn-cs"/>
        </a:defRPr>
      </a:lvl3pPr>
      <a:lvl4pPr marL="1782763" indent="-254000" algn="l" defTabSz="508000" rtl="0" eaLnBrk="0" fontAlgn="base" hangingPunct="0">
        <a:spcBef>
          <a:spcPct val="20000"/>
        </a:spcBef>
        <a:spcAft>
          <a:spcPct val="0"/>
        </a:spcAft>
        <a:buFont typeface="Arial" charset="0"/>
        <a:buChar char="–"/>
        <a:defRPr sz="2200" kern="1200">
          <a:solidFill>
            <a:schemeClr val="tx1"/>
          </a:solidFill>
          <a:latin typeface="+mn-lt"/>
          <a:ea typeface="ＭＳ Ｐゴシック" charset="-128"/>
          <a:cs typeface="+mn-cs"/>
        </a:defRPr>
      </a:lvl4pPr>
      <a:lvl5pPr marL="2292350" indent="-254000" algn="l" defTabSz="508000" rtl="0" eaLnBrk="0" fontAlgn="base" hangingPunct="0">
        <a:spcBef>
          <a:spcPct val="20000"/>
        </a:spcBef>
        <a:spcAft>
          <a:spcPct val="0"/>
        </a:spcAft>
        <a:buFont typeface="Arial" charset="0"/>
        <a:buChar char="»"/>
        <a:defRPr sz="2200" kern="1200">
          <a:solidFill>
            <a:schemeClr val="tx1"/>
          </a:solidFill>
          <a:latin typeface="+mn-lt"/>
          <a:ea typeface="ＭＳ Ｐゴシック" charset="-128"/>
          <a:cs typeface="+mn-cs"/>
        </a:defRPr>
      </a:lvl5pPr>
      <a:lvl6pPr marL="2801767" indent="-254706" algn="l" defTabSz="509412" rtl="0" eaLnBrk="1" latinLnBrk="0" hangingPunct="1">
        <a:spcBef>
          <a:spcPct val="20000"/>
        </a:spcBef>
        <a:buFont typeface="Arial"/>
        <a:buChar char="•"/>
        <a:defRPr sz="2200" kern="1200">
          <a:solidFill>
            <a:schemeClr val="tx1"/>
          </a:solidFill>
          <a:latin typeface="+mn-lt"/>
          <a:ea typeface="+mn-ea"/>
          <a:cs typeface="+mn-cs"/>
        </a:defRPr>
      </a:lvl6pPr>
      <a:lvl7pPr marL="3311180" indent="-254706" algn="l" defTabSz="509412" rtl="0" eaLnBrk="1" latinLnBrk="0" hangingPunct="1">
        <a:spcBef>
          <a:spcPct val="20000"/>
        </a:spcBef>
        <a:buFont typeface="Arial"/>
        <a:buChar char="•"/>
        <a:defRPr sz="2200" kern="1200">
          <a:solidFill>
            <a:schemeClr val="tx1"/>
          </a:solidFill>
          <a:latin typeface="+mn-lt"/>
          <a:ea typeface="+mn-ea"/>
          <a:cs typeface="+mn-cs"/>
        </a:defRPr>
      </a:lvl7pPr>
      <a:lvl8pPr marL="3820592" indent="-254706" algn="l" defTabSz="509412" rtl="0" eaLnBrk="1" latinLnBrk="0" hangingPunct="1">
        <a:spcBef>
          <a:spcPct val="20000"/>
        </a:spcBef>
        <a:buFont typeface="Arial"/>
        <a:buChar char="•"/>
        <a:defRPr sz="2200" kern="1200">
          <a:solidFill>
            <a:schemeClr val="tx1"/>
          </a:solidFill>
          <a:latin typeface="+mn-lt"/>
          <a:ea typeface="+mn-ea"/>
          <a:cs typeface="+mn-cs"/>
        </a:defRPr>
      </a:lvl8pPr>
      <a:lvl9pPr marL="4330004" indent="-254706" algn="l" defTabSz="509412" rtl="0" eaLnBrk="1" latinLnBrk="0" hangingPunct="1">
        <a:spcBef>
          <a:spcPct val="20000"/>
        </a:spcBef>
        <a:buFont typeface="Arial"/>
        <a:buChar char="•"/>
        <a:defRPr sz="2200" kern="1200">
          <a:solidFill>
            <a:schemeClr val="tx1"/>
          </a:solidFill>
          <a:latin typeface="+mn-lt"/>
          <a:ea typeface="+mn-ea"/>
          <a:cs typeface="+mn-cs"/>
        </a:defRPr>
      </a:lvl9pPr>
    </p:bodyStyle>
    <p:otherStyle>
      <a:defPPr>
        <a:defRPr lang="en-US"/>
      </a:defPPr>
      <a:lvl1pPr marL="0" algn="l" defTabSz="509412" rtl="0" eaLnBrk="1" latinLnBrk="0" hangingPunct="1">
        <a:defRPr sz="2000" kern="1200">
          <a:solidFill>
            <a:schemeClr val="tx1"/>
          </a:solidFill>
          <a:latin typeface="+mn-lt"/>
          <a:ea typeface="+mn-ea"/>
          <a:cs typeface="+mn-cs"/>
        </a:defRPr>
      </a:lvl1pPr>
      <a:lvl2pPr marL="509412" algn="l" defTabSz="509412" rtl="0" eaLnBrk="1" latinLnBrk="0" hangingPunct="1">
        <a:defRPr sz="2000" kern="1200">
          <a:solidFill>
            <a:schemeClr val="tx1"/>
          </a:solidFill>
          <a:latin typeface="+mn-lt"/>
          <a:ea typeface="+mn-ea"/>
          <a:cs typeface="+mn-cs"/>
        </a:defRPr>
      </a:lvl2pPr>
      <a:lvl3pPr marL="1018824" algn="l" defTabSz="509412" rtl="0" eaLnBrk="1" latinLnBrk="0" hangingPunct="1">
        <a:defRPr sz="2000" kern="1200">
          <a:solidFill>
            <a:schemeClr val="tx1"/>
          </a:solidFill>
          <a:latin typeface="+mn-lt"/>
          <a:ea typeface="+mn-ea"/>
          <a:cs typeface="+mn-cs"/>
        </a:defRPr>
      </a:lvl3pPr>
      <a:lvl4pPr marL="1528237" algn="l" defTabSz="509412" rtl="0" eaLnBrk="1" latinLnBrk="0" hangingPunct="1">
        <a:defRPr sz="2000" kern="1200">
          <a:solidFill>
            <a:schemeClr val="tx1"/>
          </a:solidFill>
          <a:latin typeface="+mn-lt"/>
          <a:ea typeface="+mn-ea"/>
          <a:cs typeface="+mn-cs"/>
        </a:defRPr>
      </a:lvl4pPr>
      <a:lvl5pPr marL="2037649" algn="l" defTabSz="509412" rtl="0" eaLnBrk="1" latinLnBrk="0" hangingPunct="1">
        <a:defRPr sz="2000" kern="1200">
          <a:solidFill>
            <a:schemeClr val="tx1"/>
          </a:solidFill>
          <a:latin typeface="+mn-lt"/>
          <a:ea typeface="+mn-ea"/>
          <a:cs typeface="+mn-cs"/>
        </a:defRPr>
      </a:lvl5pPr>
      <a:lvl6pPr marL="2547061" algn="l" defTabSz="509412" rtl="0" eaLnBrk="1" latinLnBrk="0" hangingPunct="1">
        <a:defRPr sz="2000" kern="1200">
          <a:solidFill>
            <a:schemeClr val="tx1"/>
          </a:solidFill>
          <a:latin typeface="+mn-lt"/>
          <a:ea typeface="+mn-ea"/>
          <a:cs typeface="+mn-cs"/>
        </a:defRPr>
      </a:lvl6pPr>
      <a:lvl7pPr marL="3056473" algn="l" defTabSz="509412" rtl="0" eaLnBrk="1" latinLnBrk="0" hangingPunct="1">
        <a:defRPr sz="2000" kern="1200">
          <a:solidFill>
            <a:schemeClr val="tx1"/>
          </a:solidFill>
          <a:latin typeface="+mn-lt"/>
          <a:ea typeface="+mn-ea"/>
          <a:cs typeface="+mn-cs"/>
        </a:defRPr>
      </a:lvl7pPr>
      <a:lvl8pPr marL="3565886" algn="l" defTabSz="509412" rtl="0" eaLnBrk="1" latinLnBrk="0" hangingPunct="1">
        <a:defRPr sz="2000" kern="1200">
          <a:solidFill>
            <a:schemeClr val="tx1"/>
          </a:solidFill>
          <a:latin typeface="+mn-lt"/>
          <a:ea typeface="+mn-ea"/>
          <a:cs typeface="+mn-cs"/>
        </a:defRPr>
      </a:lvl8pPr>
      <a:lvl9pPr marL="4075298" algn="l" defTabSz="509412" rtl="0" eaLnBrk="1" latinLnBrk="0" hangingPunct="1">
        <a:defRPr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6"/>
            </p:custDataLst>
            <p:extLst/>
          </p:nvPr>
        </p:nvGraphicFramePr>
        <p:xfrm>
          <a:off x="1747" y="1800"/>
          <a:ext cx="1746" cy="1799"/>
        </p:xfrm>
        <a:graphic>
          <a:graphicData uri="http://schemas.openxmlformats.org/presentationml/2006/ole">
            <p:oleObj spid="_x0000_s2545" name="think-cell Slide" r:id="rId7" imgW="360" imgH="360" progId="">
              <p:embed/>
            </p:oleObj>
          </a:graphicData>
        </a:graphic>
      </p:graphicFrame>
      <p:sp>
        <p:nvSpPr>
          <p:cNvPr id="14338" name="Rectangle 6"/>
          <p:cNvSpPr>
            <a:spLocks noGrp="1" noChangeArrowheads="1"/>
          </p:cNvSpPr>
          <p:nvPr>
            <p:ph type="title"/>
          </p:nvPr>
        </p:nvSpPr>
        <p:spPr bwMode="auto">
          <a:xfrm>
            <a:off x="168990" y="284172"/>
            <a:ext cx="9273220" cy="483976"/>
          </a:xfrm>
          <a:prstGeom prst="rect">
            <a:avLst/>
          </a:prstGeom>
          <a:noFill/>
          <a:ln w="9525" algn="ctr">
            <a:noFill/>
            <a:miter lim="800000"/>
            <a:headEnd/>
            <a:tailEnd/>
          </a:ln>
        </p:spPr>
        <p:txBody>
          <a:bodyPr vert="horz" wrap="square" lIns="91407" tIns="45704" rIns="91407" bIns="45704" numCol="1" anchor="t" anchorCtr="0" compatLnSpc="1">
            <a:prstTxWarp prst="textNoShape">
              <a:avLst/>
            </a:prstTxWarp>
          </a:bodyPr>
          <a:lstStyle/>
          <a:p>
            <a:pPr lvl="0"/>
            <a:r>
              <a:rPr lang="en-US" dirty="0" smtClean="0"/>
              <a:t>Click to edit Master title style</a:t>
            </a:r>
          </a:p>
        </p:txBody>
      </p:sp>
      <p:sp>
        <p:nvSpPr>
          <p:cNvPr id="14339" name="Rectangle 7"/>
          <p:cNvSpPr>
            <a:spLocks noGrp="1" noChangeArrowheads="1"/>
          </p:cNvSpPr>
          <p:nvPr>
            <p:ph type="body" idx="1"/>
          </p:nvPr>
        </p:nvSpPr>
        <p:spPr bwMode="auto">
          <a:xfrm>
            <a:off x="168990" y="1242112"/>
            <a:ext cx="9331960" cy="2105025"/>
          </a:xfrm>
          <a:prstGeom prst="rect">
            <a:avLst/>
          </a:prstGeom>
          <a:noFill/>
          <a:ln w="9525" algn="ctr">
            <a:noFill/>
            <a:miter lim="800000"/>
            <a:headEnd/>
            <a:tailEnd/>
          </a:ln>
        </p:spPr>
        <p:txBody>
          <a:bodyPr vert="horz" wrap="square" lIns="91407" tIns="45704" rIns="91407" bIns="45704" numCol="1" anchor="t" anchorCtr="0" compatLnSpc="1">
            <a:prstTxWarp prst="textNoShape">
              <a:avLst/>
            </a:prstTxWarp>
          </a:bodyPr>
          <a:lstStyle/>
          <a:p>
            <a:pPr lvl="0"/>
            <a:r>
              <a:rPr lang="en-US" dirty="0" smtClean="0"/>
              <a:t>Click to edit Master text styles</a:t>
            </a:r>
          </a:p>
          <a:p>
            <a:pPr lvl="1"/>
            <a:r>
              <a:rPr lang="en-US" dirty="0" smtClean="0"/>
              <a:t>Second level</a:t>
            </a:r>
          </a:p>
          <a:p>
            <a:pPr lvl="3"/>
            <a:r>
              <a:rPr lang="en-US" dirty="0" smtClean="0"/>
              <a:t>Third level</a:t>
            </a:r>
          </a:p>
        </p:txBody>
      </p:sp>
      <p:sp>
        <p:nvSpPr>
          <p:cNvPr id="80906" name="Rectangle 10"/>
          <p:cNvSpPr>
            <a:spLocks noGrp="1" noChangeArrowheads="1"/>
          </p:cNvSpPr>
          <p:nvPr>
            <p:ph type="sldNum" sz="quarter" idx="4"/>
          </p:nvPr>
        </p:nvSpPr>
        <p:spPr bwMode="auto">
          <a:xfrm>
            <a:off x="9555480" y="0"/>
            <a:ext cx="502920" cy="320252"/>
          </a:xfrm>
          <a:prstGeom prst="rect">
            <a:avLst/>
          </a:prstGeom>
          <a:noFill/>
          <a:ln w="9525" algn="ctr">
            <a:noFill/>
            <a:miter lim="800000"/>
            <a:headEnd/>
            <a:tailEnd/>
          </a:ln>
          <a:effectLst/>
        </p:spPr>
        <p:txBody>
          <a:bodyPr vert="horz" wrap="square" lIns="0" tIns="45704" rIns="91407" bIns="45704" numCol="1" anchor="b" anchorCtr="0" compatLnSpc="1">
            <a:prstTxWarp prst="textNoShape">
              <a:avLst/>
            </a:prstTxWarp>
          </a:bodyPr>
          <a:lstStyle>
            <a:lvl1pPr algn="r" eaLnBrk="0" hangingPunct="0">
              <a:defRPr sz="990" b="0">
                <a:solidFill>
                  <a:schemeClr val="tx1"/>
                </a:solidFill>
                <a:ea typeface="+mn-ea"/>
              </a:defRPr>
            </a:lvl1pPr>
          </a:lstStyle>
          <a:p>
            <a:pPr defTabSz="1005840">
              <a:defRPr/>
            </a:pPr>
            <a:fld id="{9155F004-E211-43C8-A985-C248C4EB7461}" type="slidenum">
              <a:rPr lang="en-US" smtClean="0">
                <a:solidFill>
                  <a:srgbClr val="000000"/>
                </a:solidFill>
                <a:latin typeface="Verdana"/>
                <a:cs typeface="Arial Unicode MS" pitchFamily="34" charset="-128"/>
              </a:rPr>
              <a:pPr defTabSz="1005840">
                <a:defRPr/>
              </a:pPr>
              <a:t>‹#›</a:t>
            </a:fld>
            <a:endParaRPr lang="en-US" dirty="0">
              <a:solidFill>
                <a:srgbClr val="000000"/>
              </a:solidFill>
              <a:latin typeface="Verdana"/>
              <a:cs typeface="Arial Unicode MS" pitchFamily="34" charset="-128"/>
            </a:endParaRPr>
          </a:p>
        </p:txBody>
      </p:sp>
      <p:sp>
        <p:nvSpPr>
          <p:cNvPr id="9" name="Slide Number Placeholder 5"/>
          <p:cNvSpPr txBox="1">
            <a:spLocks/>
          </p:cNvSpPr>
          <p:nvPr userDrawn="1"/>
        </p:nvSpPr>
        <p:spPr>
          <a:xfrm>
            <a:off x="4526280" y="7344528"/>
            <a:ext cx="1005840" cy="313054"/>
          </a:xfrm>
          <a:prstGeom prst="rect">
            <a:avLst/>
          </a:prstGeom>
        </p:spPr>
        <p:txBody>
          <a:bodyPr anchor="ctr"/>
          <a:lstStyle>
            <a:defPPr>
              <a:defRPr lang="en-US"/>
            </a:defPPr>
            <a:lvl1pPr algn="ctr" defTabSz="508000" rtl="0" fontAlgn="base">
              <a:spcBef>
                <a:spcPct val="0"/>
              </a:spcBef>
              <a:spcAft>
                <a:spcPct val="0"/>
              </a:spcAft>
              <a:defRPr sz="1200" kern="1200">
                <a:solidFill>
                  <a:schemeClr val="tx1"/>
                </a:solidFill>
                <a:latin typeface="Arial Narrow" panose="020B0606020202030204" pitchFamily="34" charset="0"/>
                <a:ea typeface="ＭＳ Ｐゴシック" pitchFamily="34" charset="-128"/>
                <a:cs typeface="+mn-cs"/>
              </a:defRPr>
            </a:lvl1pPr>
            <a:lvl2pPr marL="508000" indent="-50800"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2pPr>
            <a:lvl3pPr marL="1017588" indent="-103188"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3pPr>
            <a:lvl4pPr marL="1527175" indent="-155575"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4pPr>
            <a:lvl5pPr marL="2036763" indent="-207963"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0" hangingPunct="1">
              <a:defRPr sz="2000" kern="1200">
                <a:solidFill>
                  <a:schemeClr val="tx1"/>
                </a:solidFill>
                <a:latin typeface="Arial" charset="0"/>
                <a:ea typeface="ＭＳ Ｐゴシック" pitchFamily="34" charset="-128"/>
                <a:cs typeface="+mn-cs"/>
              </a:defRPr>
            </a:lvl6pPr>
            <a:lvl7pPr marL="2743200" algn="l" defTabSz="914400" rtl="0" eaLnBrk="1" latinLnBrk="0" hangingPunct="1">
              <a:defRPr sz="2000" kern="1200">
                <a:solidFill>
                  <a:schemeClr val="tx1"/>
                </a:solidFill>
                <a:latin typeface="Arial" charset="0"/>
                <a:ea typeface="ＭＳ Ｐゴシック" pitchFamily="34" charset="-128"/>
                <a:cs typeface="+mn-cs"/>
              </a:defRPr>
            </a:lvl7pPr>
            <a:lvl8pPr marL="3200400" algn="l" defTabSz="914400" rtl="0" eaLnBrk="1" latinLnBrk="0" hangingPunct="1">
              <a:defRPr sz="2000" kern="1200">
                <a:solidFill>
                  <a:schemeClr val="tx1"/>
                </a:solidFill>
                <a:latin typeface="Arial" charset="0"/>
                <a:ea typeface="ＭＳ Ｐゴシック" pitchFamily="34" charset="-128"/>
                <a:cs typeface="+mn-cs"/>
              </a:defRPr>
            </a:lvl8pPr>
            <a:lvl9pPr marL="3657600" algn="l" defTabSz="914400" rtl="0" eaLnBrk="1" latinLnBrk="0" hangingPunct="1">
              <a:defRPr sz="2000" kern="1200">
                <a:solidFill>
                  <a:schemeClr val="tx1"/>
                </a:solidFill>
                <a:latin typeface="Arial" charset="0"/>
                <a:ea typeface="ＭＳ Ｐゴシック" pitchFamily="34" charset="-128"/>
                <a:cs typeface="+mn-cs"/>
              </a:defRPr>
            </a:lvl9p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2474082807"/>
      </p:ext>
    </p:extLst>
  </p:cSld>
  <p:clrMap bg1="lt1" tx1="dk1" bg2="lt2" tx2="dk2" accent1="accent1" accent2="accent2" accent3="accent3" accent4="accent4" accent5="accent5" accent6="accent6" hlink="hlink" folHlink="folHlink"/>
  <p:sldLayoutIdLst>
    <p:sldLayoutId id="2147484477" r:id="rId1"/>
    <p:sldLayoutId id="2147484479" r:id="rId2"/>
    <p:sldLayoutId id="2147484516" r:id="rId3"/>
  </p:sldLayoutIdLst>
  <p:transition>
    <p:fade/>
  </p:transition>
  <p:timing>
    <p:tnLst>
      <p:par>
        <p:cTn id="1" dur="indefinite" restart="never" nodeType="tmRoot"/>
      </p:par>
    </p:tnLst>
  </p:timing>
  <p:hf hdr="0" ftr="0" dt="0"/>
  <p:txStyles>
    <p:titleStyle>
      <a:lvl1pPr algn="l" rtl="0" eaLnBrk="1" fontAlgn="base" hangingPunct="1">
        <a:spcBef>
          <a:spcPct val="0"/>
        </a:spcBef>
        <a:spcAft>
          <a:spcPct val="0"/>
        </a:spcAft>
        <a:defRPr sz="2200">
          <a:solidFill>
            <a:srgbClr val="4E256F"/>
          </a:solidFill>
          <a:latin typeface="+mj-lt"/>
          <a:ea typeface="MS PGothic"/>
          <a:cs typeface="MS PGothic"/>
        </a:defRPr>
      </a:lvl1pPr>
      <a:lvl2pPr algn="l" rtl="0" eaLnBrk="1" fontAlgn="base" hangingPunct="1">
        <a:spcBef>
          <a:spcPct val="0"/>
        </a:spcBef>
        <a:spcAft>
          <a:spcPct val="0"/>
        </a:spcAft>
        <a:defRPr sz="2200">
          <a:solidFill>
            <a:srgbClr val="0060AF"/>
          </a:solidFill>
          <a:latin typeface="Verdana" pitchFamily="34" charset="0"/>
          <a:ea typeface="MS PGothic"/>
          <a:cs typeface="MS PGothic"/>
        </a:defRPr>
      </a:lvl2pPr>
      <a:lvl3pPr algn="l" rtl="0" eaLnBrk="1" fontAlgn="base" hangingPunct="1">
        <a:spcBef>
          <a:spcPct val="0"/>
        </a:spcBef>
        <a:spcAft>
          <a:spcPct val="0"/>
        </a:spcAft>
        <a:defRPr sz="2200">
          <a:solidFill>
            <a:srgbClr val="0060AF"/>
          </a:solidFill>
          <a:latin typeface="Verdana" pitchFamily="34" charset="0"/>
          <a:ea typeface="MS PGothic"/>
          <a:cs typeface="MS PGothic"/>
        </a:defRPr>
      </a:lvl3pPr>
      <a:lvl4pPr algn="l" rtl="0" eaLnBrk="1" fontAlgn="base" hangingPunct="1">
        <a:spcBef>
          <a:spcPct val="0"/>
        </a:spcBef>
        <a:spcAft>
          <a:spcPct val="0"/>
        </a:spcAft>
        <a:defRPr sz="2200">
          <a:solidFill>
            <a:srgbClr val="0060AF"/>
          </a:solidFill>
          <a:latin typeface="Verdana" pitchFamily="34" charset="0"/>
          <a:ea typeface="MS PGothic"/>
          <a:cs typeface="MS PGothic"/>
        </a:defRPr>
      </a:lvl4pPr>
      <a:lvl5pPr algn="l" rtl="0" eaLnBrk="1" fontAlgn="base" hangingPunct="1">
        <a:spcBef>
          <a:spcPct val="0"/>
        </a:spcBef>
        <a:spcAft>
          <a:spcPct val="0"/>
        </a:spcAft>
        <a:defRPr sz="2200">
          <a:solidFill>
            <a:srgbClr val="0060AF"/>
          </a:solidFill>
          <a:latin typeface="Verdana" pitchFamily="34" charset="0"/>
          <a:ea typeface="MS PGothic"/>
          <a:cs typeface="MS PGothic"/>
        </a:defRPr>
      </a:lvl5pPr>
      <a:lvl6pPr marL="502743" algn="l" rtl="0" eaLnBrk="1" fontAlgn="base" hangingPunct="1">
        <a:spcBef>
          <a:spcPct val="0"/>
        </a:spcBef>
        <a:spcAft>
          <a:spcPct val="0"/>
        </a:spcAft>
        <a:defRPr sz="2200">
          <a:solidFill>
            <a:srgbClr val="519810"/>
          </a:solidFill>
          <a:latin typeface="Verdana" pitchFamily="34" charset="0"/>
          <a:ea typeface="MS PGothic" pitchFamily="34" charset="-128"/>
        </a:defRPr>
      </a:lvl6pPr>
      <a:lvl7pPr marL="1005487" algn="l" rtl="0" eaLnBrk="1" fontAlgn="base" hangingPunct="1">
        <a:spcBef>
          <a:spcPct val="0"/>
        </a:spcBef>
        <a:spcAft>
          <a:spcPct val="0"/>
        </a:spcAft>
        <a:defRPr sz="2200">
          <a:solidFill>
            <a:srgbClr val="519810"/>
          </a:solidFill>
          <a:latin typeface="Verdana" pitchFamily="34" charset="0"/>
          <a:ea typeface="MS PGothic" pitchFamily="34" charset="-128"/>
        </a:defRPr>
      </a:lvl7pPr>
      <a:lvl8pPr marL="1508231" algn="l" rtl="0" eaLnBrk="1" fontAlgn="base" hangingPunct="1">
        <a:spcBef>
          <a:spcPct val="0"/>
        </a:spcBef>
        <a:spcAft>
          <a:spcPct val="0"/>
        </a:spcAft>
        <a:defRPr sz="2200">
          <a:solidFill>
            <a:srgbClr val="519810"/>
          </a:solidFill>
          <a:latin typeface="Verdana" pitchFamily="34" charset="0"/>
          <a:ea typeface="MS PGothic" pitchFamily="34" charset="-128"/>
        </a:defRPr>
      </a:lvl8pPr>
      <a:lvl9pPr marL="2010975" algn="l" rtl="0" eaLnBrk="1" fontAlgn="base" hangingPunct="1">
        <a:spcBef>
          <a:spcPct val="0"/>
        </a:spcBef>
        <a:spcAft>
          <a:spcPct val="0"/>
        </a:spcAft>
        <a:defRPr sz="2200">
          <a:solidFill>
            <a:srgbClr val="519810"/>
          </a:solidFill>
          <a:latin typeface="Verdana" pitchFamily="34" charset="0"/>
          <a:ea typeface="MS PGothic" pitchFamily="34" charset="-128"/>
        </a:defRPr>
      </a:lvl9pPr>
    </p:titleStyle>
    <p:bodyStyle>
      <a:lvl1pPr marL="0" indent="0" algn="l" rtl="0" eaLnBrk="1" fontAlgn="base" hangingPunct="1">
        <a:lnSpc>
          <a:spcPct val="95000"/>
        </a:lnSpc>
        <a:spcBef>
          <a:spcPct val="55000"/>
        </a:spcBef>
        <a:spcAft>
          <a:spcPct val="0"/>
        </a:spcAft>
        <a:buClr>
          <a:srgbClr val="4E256F"/>
        </a:buClr>
        <a:buNone/>
        <a:defRPr sz="1760">
          <a:solidFill>
            <a:schemeClr val="tx1"/>
          </a:solidFill>
          <a:latin typeface="+mn-lt"/>
          <a:ea typeface="MS PGothic"/>
          <a:cs typeface="MS PGothic"/>
        </a:defRPr>
      </a:lvl1pPr>
      <a:lvl2pPr marL="504667" indent="-247968" algn="l" rtl="0" eaLnBrk="1" fontAlgn="base" hangingPunct="1">
        <a:lnSpc>
          <a:spcPct val="95000"/>
        </a:lnSpc>
        <a:spcBef>
          <a:spcPct val="30000"/>
        </a:spcBef>
        <a:spcAft>
          <a:spcPct val="0"/>
        </a:spcAft>
        <a:buClr>
          <a:srgbClr val="4E256F"/>
        </a:buClr>
        <a:buFont typeface="Arial" pitchFamily="34" charset="0"/>
        <a:buChar char="•"/>
        <a:defRPr sz="1540">
          <a:solidFill>
            <a:schemeClr val="tx1"/>
          </a:solidFill>
          <a:latin typeface="+mn-lt"/>
          <a:ea typeface="MS PGothic"/>
          <a:cs typeface="MS PGothic"/>
        </a:defRPr>
      </a:lvl2pPr>
      <a:lvl3pPr marL="1005488" indent="0" algn="l" rtl="0" eaLnBrk="1" fontAlgn="base" hangingPunct="1">
        <a:lnSpc>
          <a:spcPct val="95000"/>
        </a:lnSpc>
        <a:spcBef>
          <a:spcPct val="20000"/>
        </a:spcBef>
        <a:spcAft>
          <a:spcPct val="0"/>
        </a:spcAft>
        <a:buClr>
          <a:srgbClr val="4E256F"/>
        </a:buClr>
        <a:buNone/>
        <a:defRPr sz="1540" baseline="0">
          <a:solidFill>
            <a:schemeClr val="tx1"/>
          </a:solidFill>
          <a:latin typeface="+mn-lt"/>
          <a:ea typeface="MS PGothic"/>
          <a:cs typeface="MS PGothic"/>
        </a:defRPr>
      </a:lvl3pPr>
      <a:lvl4pPr marL="881857" indent="-249714" algn="l" rtl="0" eaLnBrk="1" fontAlgn="base" hangingPunct="1">
        <a:lnSpc>
          <a:spcPct val="95000"/>
        </a:lnSpc>
        <a:spcBef>
          <a:spcPct val="20000"/>
        </a:spcBef>
        <a:spcAft>
          <a:spcPct val="0"/>
        </a:spcAft>
        <a:buChar char="–"/>
        <a:defRPr sz="1540">
          <a:solidFill>
            <a:schemeClr val="bg2"/>
          </a:solidFill>
          <a:latin typeface="+mn-lt"/>
          <a:ea typeface="MS PGothic"/>
          <a:cs typeface="MS PGothic"/>
        </a:defRPr>
      </a:lvl4pPr>
      <a:lvl5pPr marL="2262346" indent="-251371" algn="l" rtl="0" eaLnBrk="1" fontAlgn="base" hangingPunct="1">
        <a:spcBef>
          <a:spcPct val="20000"/>
        </a:spcBef>
        <a:spcAft>
          <a:spcPct val="0"/>
        </a:spcAft>
        <a:buChar char="–"/>
        <a:defRPr sz="1760">
          <a:solidFill>
            <a:schemeClr val="bg2"/>
          </a:solidFill>
          <a:latin typeface="+mn-lt"/>
          <a:ea typeface="MS PGothic"/>
          <a:cs typeface="MS PGothic"/>
        </a:defRPr>
      </a:lvl5pPr>
      <a:lvl6pPr marL="2765090" indent="-251371" algn="l" rtl="0" eaLnBrk="1" fontAlgn="base" hangingPunct="1">
        <a:spcBef>
          <a:spcPct val="20000"/>
        </a:spcBef>
        <a:spcAft>
          <a:spcPct val="0"/>
        </a:spcAft>
        <a:buChar char="–"/>
        <a:defRPr sz="1760">
          <a:solidFill>
            <a:schemeClr val="bg2"/>
          </a:solidFill>
          <a:latin typeface="+mn-lt"/>
          <a:ea typeface="+mn-ea"/>
        </a:defRPr>
      </a:lvl6pPr>
      <a:lvl7pPr marL="3267834" indent="-251371" algn="l" rtl="0" eaLnBrk="1" fontAlgn="base" hangingPunct="1">
        <a:spcBef>
          <a:spcPct val="20000"/>
        </a:spcBef>
        <a:spcAft>
          <a:spcPct val="0"/>
        </a:spcAft>
        <a:buChar char="–"/>
        <a:defRPr sz="1760">
          <a:solidFill>
            <a:schemeClr val="bg2"/>
          </a:solidFill>
          <a:latin typeface="+mn-lt"/>
          <a:ea typeface="+mn-ea"/>
        </a:defRPr>
      </a:lvl7pPr>
      <a:lvl8pPr marL="3770577" indent="-251371" algn="l" rtl="0" eaLnBrk="1" fontAlgn="base" hangingPunct="1">
        <a:spcBef>
          <a:spcPct val="20000"/>
        </a:spcBef>
        <a:spcAft>
          <a:spcPct val="0"/>
        </a:spcAft>
        <a:buChar char="–"/>
        <a:defRPr sz="1760">
          <a:solidFill>
            <a:schemeClr val="bg2"/>
          </a:solidFill>
          <a:latin typeface="+mn-lt"/>
          <a:ea typeface="+mn-ea"/>
        </a:defRPr>
      </a:lvl8pPr>
      <a:lvl9pPr marL="4273321" indent="-251371" algn="l" rtl="0" eaLnBrk="1" fontAlgn="base" hangingPunct="1">
        <a:spcBef>
          <a:spcPct val="20000"/>
        </a:spcBef>
        <a:spcAft>
          <a:spcPct val="0"/>
        </a:spcAft>
        <a:buChar char="–"/>
        <a:defRPr sz="1760">
          <a:solidFill>
            <a:schemeClr val="bg2"/>
          </a:solidFill>
          <a:latin typeface="+mn-lt"/>
          <a:ea typeface="+mn-ea"/>
        </a:defRPr>
      </a:lvl9pPr>
    </p:bodyStyle>
    <p:otherStyle>
      <a:defPPr>
        <a:defRPr lang="en-US"/>
      </a:defPPr>
      <a:lvl1pPr marL="0" algn="l" defTabSz="1005487" rtl="0" eaLnBrk="1" latinLnBrk="0" hangingPunct="1">
        <a:defRPr sz="1980" kern="1200">
          <a:solidFill>
            <a:schemeClr val="tx1"/>
          </a:solidFill>
          <a:latin typeface="+mn-lt"/>
          <a:ea typeface="+mn-ea"/>
          <a:cs typeface="+mn-cs"/>
        </a:defRPr>
      </a:lvl1pPr>
      <a:lvl2pPr marL="502743" algn="l" defTabSz="1005487" rtl="0" eaLnBrk="1" latinLnBrk="0" hangingPunct="1">
        <a:defRPr sz="1980" kern="1200">
          <a:solidFill>
            <a:schemeClr val="tx1"/>
          </a:solidFill>
          <a:latin typeface="+mn-lt"/>
          <a:ea typeface="+mn-ea"/>
          <a:cs typeface="+mn-cs"/>
        </a:defRPr>
      </a:lvl2pPr>
      <a:lvl3pPr marL="1005487" algn="l" defTabSz="1005487" rtl="0" eaLnBrk="1" latinLnBrk="0" hangingPunct="1">
        <a:defRPr sz="1980" kern="1200">
          <a:solidFill>
            <a:schemeClr val="tx1"/>
          </a:solidFill>
          <a:latin typeface="+mn-lt"/>
          <a:ea typeface="+mn-ea"/>
          <a:cs typeface="+mn-cs"/>
        </a:defRPr>
      </a:lvl3pPr>
      <a:lvl4pPr marL="1508231" algn="l" defTabSz="1005487" rtl="0" eaLnBrk="1" latinLnBrk="0" hangingPunct="1">
        <a:defRPr sz="1980" kern="1200">
          <a:solidFill>
            <a:schemeClr val="tx1"/>
          </a:solidFill>
          <a:latin typeface="+mn-lt"/>
          <a:ea typeface="+mn-ea"/>
          <a:cs typeface="+mn-cs"/>
        </a:defRPr>
      </a:lvl4pPr>
      <a:lvl5pPr marL="2010975" algn="l" defTabSz="1005487" rtl="0" eaLnBrk="1" latinLnBrk="0" hangingPunct="1">
        <a:defRPr sz="1980" kern="1200">
          <a:solidFill>
            <a:schemeClr val="tx1"/>
          </a:solidFill>
          <a:latin typeface="+mn-lt"/>
          <a:ea typeface="+mn-ea"/>
          <a:cs typeface="+mn-cs"/>
        </a:defRPr>
      </a:lvl5pPr>
      <a:lvl6pPr marL="2513719" algn="l" defTabSz="1005487" rtl="0" eaLnBrk="1" latinLnBrk="0" hangingPunct="1">
        <a:defRPr sz="1980" kern="1200">
          <a:solidFill>
            <a:schemeClr val="tx1"/>
          </a:solidFill>
          <a:latin typeface="+mn-lt"/>
          <a:ea typeface="+mn-ea"/>
          <a:cs typeface="+mn-cs"/>
        </a:defRPr>
      </a:lvl6pPr>
      <a:lvl7pPr marL="3016461" algn="l" defTabSz="1005487" rtl="0" eaLnBrk="1" latinLnBrk="0" hangingPunct="1">
        <a:defRPr sz="1980" kern="1200">
          <a:solidFill>
            <a:schemeClr val="tx1"/>
          </a:solidFill>
          <a:latin typeface="+mn-lt"/>
          <a:ea typeface="+mn-ea"/>
          <a:cs typeface="+mn-cs"/>
        </a:defRPr>
      </a:lvl7pPr>
      <a:lvl8pPr marL="3519206" algn="l" defTabSz="1005487" rtl="0" eaLnBrk="1" latinLnBrk="0" hangingPunct="1">
        <a:defRPr sz="1980" kern="1200">
          <a:solidFill>
            <a:schemeClr val="tx1"/>
          </a:solidFill>
          <a:latin typeface="+mn-lt"/>
          <a:ea typeface="+mn-ea"/>
          <a:cs typeface="+mn-cs"/>
        </a:defRPr>
      </a:lvl8pPr>
      <a:lvl9pPr marL="4021948" algn="l" defTabSz="1005487" rtl="0" eaLnBrk="1" latinLnBrk="0" hangingPunct="1">
        <a:defRPr sz="198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2150" y="414338"/>
            <a:ext cx="8674100" cy="150177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92150" y="2068513"/>
            <a:ext cx="8674100" cy="493236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5"/>
          <p:cNvSpPr>
            <a:spLocks noGrp="1"/>
          </p:cNvSpPr>
          <p:nvPr>
            <p:ph type="sldNum" sz="quarter" idx="4"/>
          </p:nvPr>
        </p:nvSpPr>
        <p:spPr>
          <a:xfrm>
            <a:off x="4526280" y="7344528"/>
            <a:ext cx="1005840" cy="313054"/>
          </a:xfrm>
          <a:prstGeom prst="rect">
            <a:avLst/>
          </a:prstGeom>
        </p:spPr>
        <p:txBody>
          <a:bodyPr anchor="ctr"/>
          <a:lstStyle>
            <a:lvl1pPr algn="ctr">
              <a:defRPr sz="1200">
                <a:latin typeface="Arial Narrow" panose="020B0606020202030204" pitchFamily="34" charset="0"/>
              </a:defRPr>
            </a:lvl1pPr>
          </a:lstStyle>
          <a:p>
            <a:fld id="{9659E774-D87C-47FD-9FFF-B924B0B352C8}" type="slidenum">
              <a:rPr lang="en-US" smtClean="0"/>
              <a:pPr/>
              <a:t>‹#›</a:t>
            </a:fld>
            <a:endParaRPr lang="en-US" dirty="0"/>
          </a:p>
        </p:txBody>
      </p:sp>
    </p:spTree>
    <p:extLst>
      <p:ext uri="{BB962C8B-B14F-4D97-AF65-F5344CB8AC3E}">
        <p14:creationId xmlns:p14="http://schemas.microsoft.com/office/powerpoint/2010/main" xmlns="" val="3183501786"/>
      </p:ext>
    </p:extLst>
  </p:cSld>
  <p:clrMap bg1="lt1" tx1="dk1" bg2="lt2" tx2="dk2" accent1="accent1" accent2="accent2" accent3="accent3" accent4="accent4" accent5="accent5" accent6="accent6" hlink="hlink" folHlink="folHlink"/>
  <p:sldLayoutIdLst>
    <p:sldLayoutId id="2147484482" r:id="rId1"/>
    <p:sldLayoutId id="2147484483" r:id="rId2"/>
    <p:sldLayoutId id="2147484484" r:id="rId3"/>
    <p:sldLayoutId id="2147484485" r:id="rId4"/>
    <p:sldLayoutId id="2147484486" r:id="rId5"/>
    <p:sldLayoutId id="2147484487" r:id="rId6"/>
    <p:sldLayoutId id="2147484488" r:id="rId7"/>
    <p:sldLayoutId id="2147484489" r:id="rId8"/>
    <p:sldLayoutId id="2147484490" r:id="rId9"/>
    <p:sldLayoutId id="2147484491" r:id="rId10"/>
    <p:sldLayoutId id="2147484492" r:id="rId1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slide" Target="slide5.xml"/><Relationship Id="rId4" Type="http://schemas.openxmlformats.org/officeDocument/2006/relationships/image" Target="../media/image9.gif"/></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 Target="slide11.xml"/><Relationship Id="rId7"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hyperlink" Target="Risk%20Assessment_Region.xlsx" TargetMode="External"/><Relationship Id="rId5" Type="http://schemas.openxmlformats.org/officeDocument/2006/relationships/slide" Target="slide10.xml"/><Relationship Id="rId10" Type="http://schemas.openxmlformats.org/officeDocument/2006/relationships/image" Target="../media/image7.png"/><Relationship Id="rId4" Type="http://schemas.openxmlformats.org/officeDocument/2006/relationships/slide" Target="slide12.xml"/><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3.xml"/><Relationship Id="rId13" Type="http://schemas.openxmlformats.org/officeDocument/2006/relationships/diagramQuickStyle" Target="../diagrams/quickStyle4.xml"/><Relationship Id="rId3" Type="http://schemas.openxmlformats.org/officeDocument/2006/relationships/diagramData" Target="../diagrams/data2.xml"/><Relationship Id="rId7" Type="http://schemas.openxmlformats.org/officeDocument/2006/relationships/diagramData" Target="../diagrams/data3.xml"/><Relationship Id="rId12" Type="http://schemas.openxmlformats.org/officeDocument/2006/relationships/diagramLayout" Target="../diagrams/layout4.xml"/><Relationship Id="rId17" Type="http://schemas.microsoft.com/office/2007/relationships/diagramDrawing" Target="../diagrams/drawing4.xml"/><Relationship Id="rId2" Type="http://schemas.openxmlformats.org/officeDocument/2006/relationships/notesSlide" Target="../notesSlides/notesSlide6.xml"/><Relationship Id="rId16" Type="http://schemas.microsoft.com/office/2007/relationships/diagramDrawing" Target="../diagrams/drawing3.xml"/><Relationship Id="rId1" Type="http://schemas.openxmlformats.org/officeDocument/2006/relationships/slideLayout" Target="../slideLayouts/slideLayout15.xml"/><Relationship Id="rId6" Type="http://schemas.openxmlformats.org/officeDocument/2006/relationships/diagramColors" Target="../diagrams/colors2.xml"/><Relationship Id="rId11" Type="http://schemas.openxmlformats.org/officeDocument/2006/relationships/diagramData" Target="../diagrams/data4.xml"/><Relationship Id="rId5" Type="http://schemas.openxmlformats.org/officeDocument/2006/relationships/diagramQuickStyle" Target="../diagrams/quickStyle2.xml"/><Relationship Id="rId15" Type="http://schemas.microsoft.com/office/2007/relationships/diagramDrawing" Target="../diagrams/drawing2.xml"/><Relationship Id="rId10" Type="http://schemas.openxmlformats.org/officeDocument/2006/relationships/diagramColors" Target="../diagrams/colors3.xml"/><Relationship Id="rId4" Type="http://schemas.openxmlformats.org/officeDocument/2006/relationships/diagramLayout" Target="../diagrams/layout2.xml"/><Relationship Id="rId9" Type="http://schemas.openxmlformats.org/officeDocument/2006/relationships/diagramQuickStyle" Target="../diagrams/quickStyle3.xml"/><Relationship Id="rId14" Type="http://schemas.openxmlformats.org/officeDocument/2006/relationships/diagramColors" Target="../diagrams/colors4.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6.xml"/><Relationship Id="rId13" Type="http://schemas.openxmlformats.org/officeDocument/2006/relationships/diagramQuickStyle" Target="../diagrams/quickStyle7.xml"/><Relationship Id="rId18" Type="http://schemas.openxmlformats.org/officeDocument/2006/relationships/diagramColors" Target="../diagrams/colors8.xml"/><Relationship Id="rId3" Type="http://schemas.openxmlformats.org/officeDocument/2006/relationships/diagramData" Target="../diagrams/data5.xml"/><Relationship Id="rId21" Type="http://schemas.microsoft.com/office/2007/relationships/diagramDrawing" Target="../diagrams/drawing7.xml"/><Relationship Id="rId7" Type="http://schemas.openxmlformats.org/officeDocument/2006/relationships/diagramData" Target="../diagrams/data6.xml"/><Relationship Id="rId12" Type="http://schemas.openxmlformats.org/officeDocument/2006/relationships/diagramLayout" Target="../diagrams/layout7.xml"/><Relationship Id="rId17" Type="http://schemas.openxmlformats.org/officeDocument/2006/relationships/diagramQuickStyle" Target="../diagrams/quickStyle8.xml"/><Relationship Id="rId2" Type="http://schemas.openxmlformats.org/officeDocument/2006/relationships/notesSlide" Target="../notesSlides/notesSlide7.xml"/><Relationship Id="rId16" Type="http://schemas.openxmlformats.org/officeDocument/2006/relationships/diagramLayout" Target="../diagrams/layout8.xml"/><Relationship Id="rId20" Type="http://schemas.microsoft.com/office/2007/relationships/diagramDrawing" Target="../diagrams/drawing6.xml"/><Relationship Id="rId1" Type="http://schemas.openxmlformats.org/officeDocument/2006/relationships/slideLayout" Target="../slideLayouts/slideLayout15.xml"/><Relationship Id="rId6" Type="http://schemas.openxmlformats.org/officeDocument/2006/relationships/diagramColors" Target="../diagrams/colors5.xml"/><Relationship Id="rId11" Type="http://schemas.openxmlformats.org/officeDocument/2006/relationships/diagramData" Target="../diagrams/data7.xml"/><Relationship Id="rId5" Type="http://schemas.openxmlformats.org/officeDocument/2006/relationships/diagramQuickStyle" Target="../diagrams/quickStyle5.xml"/><Relationship Id="rId15" Type="http://schemas.openxmlformats.org/officeDocument/2006/relationships/diagramData" Target="../diagrams/data8.xml"/><Relationship Id="rId10" Type="http://schemas.openxmlformats.org/officeDocument/2006/relationships/diagramColors" Target="../diagrams/colors6.xml"/><Relationship Id="rId19" Type="http://schemas.microsoft.com/office/2007/relationships/diagramDrawing" Target="../diagrams/drawing5.xml"/><Relationship Id="rId4" Type="http://schemas.openxmlformats.org/officeDocument/2006/relationships/diagramLayout" Target="../diagrams/layout5.xml"/><Relationship Id="rId9" Type="http://schemas.openxmlformats.org/officeDocument/2006/relationships/diagramQuickStyle" Target="../diagrams/quickStyle6.xml"/><Relationship Id="rId14" Type="http://schemas.openxmlformats.org/officeDocument/2006/relationships/diagramColors" Target="../diagrams/colors7.xml"/><Relationship Id="rId22" Type="http://schemas.microsoft.com/office/2007/relationships/diagramDrawing" Target="../diagrams/drawing8.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10.xml"/><Relationship Id="rId13" Type="http://schemas.openxmlformats.org/officeDocument/2006/relationships/diagramQuickStyle" Target="../diagrams/quickStyle11.xml"/><Relationship Id="rId18" Type="http://schemas.openxmlformats.org/officeDocument/2006/relationships/diagramColors" Target="../diagrams/colors12.xml"/><Relationship Id="rId3" Type="http://schemas.openxmlformats.org/officeDocument/2006/relationships/diagramData" Target="../diagrams/data9.xml"/><Relationship Id="rId21" Type="http://schemas.microsoft.com/office/2007/relationships/diagramDrawing" Target="../diagrams/drawing11.xml"/><Relationship Id="rId7" Type="http://schemas.openxmlformats.org/officeDocument/2006/relationships/diagramData" Target="../diagrams/data10.xml"/><Relationship Id="rId12" Type="http://schemas.openxmlformats.org/officeDocument/2006/relationships/diagramLayout" Target="../diagrams/layout11.xml"/><Relationship Id="rId17" Type="http://schemas.openxmlformats.org/officeDocument/2006/relationships/diagramQuickStyle" Target="../diagrams/quickStyle12.xml"/><Relationship Id="rId2" Type="http://schemas.openxmlformats.org/officeDocument/2006/relationships/notesSlide" Target="../notesSlides/notesSlide8.xml"/><Relationship Id="rId16" Type="http://schemas.openxmlformats.org/officeDocument/2006/relationships/diagramLayout" Target="../diagrams/layout12.xml"/><Relationship Id="rId20" Type="http://schemas.microsoft.com/office/2007/relationships/diagramDrawing" Target="../diagrams/drawing10.xml"/><Relationship Id="rId1" Type="http://schemas.openxmlformats.org/officeDocument/2006/relationships/slideLayout" Target="../slideLayouts/slideLayout15.xml"/><Relationship Id="rId6" Type="http://schemas.openxmlformats.org/officeDocument/2006/relationships/diagramColors" Target="../diagrams/colors9.xml"/><Relationship Id="rId11" Type="http://schemas.openxmlformats.org/officeDocument/2006/relationships/diagramData" Target="../diagrams/data11.xml"/><Relationship Id="rId5" Type="http://schemas.openxmlformats.org/officeDocument/2006/relationships/diagramQuickStyle" Target="../diagrams/quickStyle9.xml"/><Relationship Id="rId15" Type="http://schemas.openxmlformats.org/officeDocument/2006/relationships/diagramData" Target="../diagrams/data12.xml"/><Relationship Id="rId10" Type="http://schemas.openxmlformats.org/officeDocument/2006/relationships/diagramColors" Target="../diagrams/colors10.xml"/><Relationship Id="rId19" Type="http://schemas.microsoft.com/office/2007/relationships/diagramDrawing" Target="../diagrams/drawing9.xml"/><Relationship Id="rId4" Type="http://schemas.openxmlformats.org/officeDocument/2006/relationships/diagramLayout" Target="../diagrams/layout9.xml"/><Relationship Id="rId9" Type="http://schemas.openxmlformats.org/officeDocument/2006/relationships/diagramQuickStyle" Target="../diagrams/quickStyle10.xml"/><Relationship Id="rId14" Type="http://schemas.openxmlformats.org/officeDocument/2006/relationships/diagramColors" Target="../diagrams/colors11.xml"/><Relationship Id="rId22" Type="http://schemas.microsoft.com/office/2007/relationships/diagramDrawing" Target="../diagrams/drawing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4E256F"/>
                </a:solidFill>
              </a:rPr>
              <a:t>Risk Assessment and Internal Audit Plan</a:t>
            </a:r>
            <a:br>
              <a:rPr lang="en-US" dirty="0">
                <a:solidFill>
                  <a:srgbClr val="4E256F"/>
                </a:solidFill>
              </a:rPr>
            </a:br>
            <a:r>
              <a:rPr lang="en-US" dirty="0">
                <a:solidFill>
                  <a:srgbClr val="4E256F"/>
                </a:solidFill>
              </a:rPr>
              <a:t/>
            </a:r>
            <a:br>
              <a:rPr lang="en-US" dirty="0">
                <a:solidFill>
                  <a:srgbClr val="4E256F"/>
                </a:solidFill>
              </a:rPr>
            </a:br>
            <a:endParaRPr lang="en-US" dirty="0">
              <a:solidFill>
                <a:srgbClr val="4E256F"/>
              </a:solidFill>
            </a:endParaRPr>
          </a:p>
        </p:txBody>
      </p:sp>
      <p:sp>
        <p:nvSpPr>
          <p:cNvPr id="3" name="Subtitle 4"/>
          <p:cNvSpPr txBox="1">
            <a:spLocks/>
          </p:cNvSpPr>
          <p:nvPr>
            <p:custDataLst>
              <p:tags r:id="rId1"/>
            </p:custDataLst>
          </p:nvPr>
        </p:nvSpPr>
        <p:spPr>
          <a:xfrm>
            <a:off x="342076" y="4520836"/>
            <a:ext cx="6487318" cy="656590"/>
          </a:xfrm>
          <a:prstGeom prst="rect">
            <a:avLst/>
          </a:prstGeom>
        </p:spPr>
        <p:txBody>
          <a:bodyPr lIns="100548" tIns="50274" rIns="100548" bIns="50274"/>
          <a:lstStyle>
            <a:lvl1pPr marL="228600" indent="-228600" algn="l" rtl="0" eaLnBrk="0" fontAlgn="base" hangingPunct="0">
              <a:lnSpc>
                <a:spcPct val="95000"/>
              </a:lnSpc>
              <a:spcBef>
                <a:spcPct val="55000"/>
              </a:spcBef>
              <a:spcAft>
                <a:spcPct val="0"/>
              </a:spcAft>
              <a:buClr>
                <a:srgbClr val="00549F"/>
              </a:buClr>
              <a:buChar char="•"/>
              <a:defRPr>
                <a:solidFill>
                  <a:schemeClr val="tx1"/>
                </a:solidFill>
                <a:latin typeface="+mn-lt"/>
                <a:ea typeface="MS PGothic"/>
                <a:cs typeface="MS PGothic"/>
              </a:defRPr>
            </a:lvl1pPr>
            <a:lvl2pPr marL="742950" indent="-285750" algn="l" rtl="0" eaLnBrk="0" fontAlgn="base" hangingPunct="0">
              <a:lnSpc>
                <a:spcPct val="95000"/>
              </a:lnSpc>
              <a:spcBef>
                <a:spcPct val="30000"/>
              </a:spcBef>
              <a:spcAft>
                <a:spcPct val="0"/>
              </a:spcAft>
              <a:buClr>
                <a:srgbClr val="00549F"/>
              </a:buClr>
              <a:buChar char="–"/>
              <a:defRPr>
                <a:solidFill>
                  <a:schemeClr val="tx1"/>
                </a:solidFill>
                <a:latin typeface="+mn-lt"/>
                <a:ea typeface="MS PGothic"/>
                <a:cs typeface="MS PGothic"/>
              </a:defRPr>
            </a:lvl2pPr>
            <a:lvl3pPr marL="1143000" indent="-228600" algn="l" rtl="0" eaLnBrk="0" fontAlgn="base" hangingPunct="0">
              <a:lnSpc>
                <a:spcPct val="95000"/>
              </a:lnSpc>
              <a:spcBef>
                <a:spcPct val="20000"/>
              </a:spcBef>
              <a:spcAft>
                <a:spcPct val="0"/>
              </a:spcAft>
              <a:buClr>
                <a:srgbClr val="00549F"/>
              </a:buClr>
              <a:buChar char="•"/>
              <a:defRPr>
                <a:solidFill>
                  <a:schemeClr val="tx1"/>
                </a:solidFill>
                <a:latin typeface="+mn-lt"/>
                <a:ea typeface="MS PGothic"/>
                <a:cs typeface="MS PGothic"/>
              </a:defRPr>
            </a:lvl3pPr>
            <a:lvl4pPr marL="1600200" indent="-228600" algn="l" rtl="0" eaLnBrk="0" fontAlgn="base" hangingPunct="0">
              <a:lnSpc>
                <a:spcPct val="95000"/>
              </a:lnSpc>
              <a:spcBef>
                <a:spcPct val="20000"/>
              </a:spcBef>
              <a:spcAft>
                <a:spcPct val="0"/>
              </a:spcAft>
              <a:buChar char="–"/>
              <a:defRPr sz="1600">
                <a:solidFill>
                  <a:schemeClr val="bg2"/>
                </a:solidFill>
                <a:latin typeface="+mn-lt"/>
                <a:ea typeface="MS PGothic"/>
                <a:cs typeface="MS PGothic"/>
              </a:defRPr>
            </a:lvl4pPr>
            <a:lvl5pPr marL="2057400" indent="-228600" algn="l" rtl="0" eaLnBrk="0" fontAlgn="base" hangingPunct="0">
              <a:spcBef>
                <a:spcPct val="20000"/>
              </a:spcBef>
              <a:spcAft>
                <a:spcPct val="0"/>
              </a:spcAft>
              <a:buChar char="–"/>
              <a:defRPr sz="1600">
                <a:solidFill>
                  <a:schemeClr val="bg2"/>
                </a:solidFill>
                <a:latin typeface="+mn-lt"/>
                <a:ea typeface="MS PGothic"/>
                <a:cs typeface="MS PGothic"/>
              </a:defRPr>
            </a:lvl5pPr>
            <a:lvl6pPr marL="2514600" indent="-228600" algn="l" rtl="0" eaLnBrk="0" fontAlgn="base" hangingPunct="0">
              <a:spcBef>
                <a:spcPct val="20000"/>
              </a:spcBef>
              <a:spcAft>
                <a:spcPct val="0"/>
              </a:spcAft>
              <a:buChar char="–"/>
              <a:defRPr sz="1600">
                <a:solidFill>
                  <a:schemeClr val="bg2"/>
                </a:solidFill>
                <a:latin typeface="+mn-lt"/>
                <a:ea typeface="+mn-ea"/>
              </a:defRPr>
            </a:lvl6pPr>
            <a:lvl7pPr marL="2971800" indent="-228600" algn="l" rtl="0" eaLnBrk="0" fontAlgn="base" hangingPunct="0">
              <a:spcBef>
                <a:spcPct val="20000"/>
              </a:spcBef>
              <a:spcAft>
                <a:spcPct val="0"/>
              </a:spcAft>
              <a:buChar char="–"/>
              <a:defRPr sz="1600">
                <a:solidFill>
                  <a:schemeClr val="bg2"/>
                </a:solidFill>
                <a:latin typeface="+mn-lt"/>
                <a:ea typeface="+mn-ea"/>
              </a:defRPr>
            </a:lvl7pPr>
            <a:lvl8pPr marL="3429000" indent="-228600" algn="l" rtl="0" eaLnBrk="0" fontAlgn="base" hangingPunct="0">
              <a:spcBef>
                <a:spcPct val="20000"/>
              </a:spcBef>
              <a:spcAft>
                <a:spcPct val="0"/>
              </a:spcAft>
              <a:buChar char="–"/>
              <a:defRPr sz="1600">
                <a:solidFill>
                  <a:schemeClr val="bg2"/>
                </a:solidFill>
                <a:latin typeface="+mn-lt"/>
                <a:ea typeface="+mn-ea"/>
              </a:defRPr>
            </a:lvl8pPr>
            <a:lvl9pPr marL="3886200" indent="-228600" algn="l" rtl="0" eaLnBrk="0" fontAlgn="base" hangingPunct="0">
              <a:spcBef>
                <a:spcPct val="20000"/>
              </a:spcBef>
              <a:spcAft>
                <a:spcPct val="0"/>
              </a:spcAft>
              <a:buChar char="–"/>
              <a:defRPr sz="1600">
                <a:solidFill>
                  <a:schemeClr val="bg2"/>
                </a:solidFill>
                <a:latin typeface="+mn-lt"/>
                <a:ea typeface="+mn-ea"/>
              </a:defRPr>
            </a:lvl9pPr>
          </a:lstStyle>
          <a:p>
            <a:pPr marL="0" indent="0" defTabSz="1005840">
              <a:buFontTx/>
              <a:buNone/>
            </a:pPr>
            <a:r>
              <a:rPr lang="en-US" sz="2200" dirty="0" smtClean="0">
                <a:solidFill>
                  <a:srgbClr val="4E256F"/>
                </a:solidFill>
                <a:latin typeface="Arial" panose="020B0604020202020204" pitchFamily="34" charset="0"/>
                <a:cs typeface="Arial" panose="020B0604020202020204" pitchFamily="34" charset="0"/>
              </a:rPr>
              <a:t>IIA, Mumbai </a:t>
            </a:r>
          </a:p>
          <a:p>
            <a:pPr marL="0" indent="0" defTabSz="1005840">
              <a:buFontTx/>
              <a:buNone/>
            </a:pPr>
            <a:endParaRPr lang="en-US" sz="2200" dirty="0" smtClean="0">
              <a:solidFill>
                <a:srgbClr val="4E256F"/>
              </a:solidFill>
              <a:latin typeface="Arial" panose="020B0604020202020204" pitchFamily="34" charset="0"/>
              <a:cs typeface="Arial" panose="020B0604020202020204" pitchFamily="34" charset="0"/>
            </a:endParaRPr>
          </a:p>
          <a:p>
            <a:pPr marL="0" indent="0" defTabSz="1005840">
              <a:buFontTx/>
              <a:buNone/>
            </a:pPr>
            <a:r>
              <a:rPr lang="en-US" sz="2200" dirty="0" smtClean="0">
                <a:solidFill>
                  <a:srgbClr val="4E256F"/>
                </a:solidFill>
                <a:latin typeface="Arial" panose="020B0604020202020204" pitchFamily="34" charset="0"/>
                <a:cs typeface="Arial" panose="020B0604020202020204" pitchFamily="34" charset="0"/>
              </a:rPr>
              <a:t>November 26, 2017</a:t>
            </a:r>
            <a:endParaRPr lang="en-US" sz="2200" dirty="0">
              <a:solidFill>
                <a:srgbClr val="4E256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3475273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Text Placeholder 3"/>
          <p:cNvSpPr>
            <a:spLocks noGrp="1"/>
          </p:cNvSpPr>
          <p:nvPr>
            <p:ph type="body" idx="4294967295"/>
          </p:nvPr>
        </p:nvSpPr>
        <p:spPr bwMode="auto">
          <a:xfrm>
            <a:off x="1258888" y="1558923"/>
            <a:ext cx="8799512" cy="504825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numCol="1" anchorCtr="0" compatLnSpc="1">
            <a:prstTxWarp prst="textNoShape">
              <a:avLst/>
            </a:prstTxWarp>
          </a:bodyPr>
          <a:lstStyle/>
          <a:p>
            <a:pPr defTabSz="914400" eaLnBrk="1" hangingPunct="1">
              <a:spcBef>
                <a:spcPct val="0"/>
              </a:spcBef>
            </a:pPr>
            <a:endParaRPr lang="en-US" sz="1600" b="0" dirty="0" smtClean="0">
              <a:solidFill>
                <a:srgbClr val="000000"/>
              </a:solidFill>
              <a:latin typeface="Arial" panose="020B0604020202020204" pitchFamily="34" charset="0"/>
              <a:ea typeface="ＭＳ Ｐゴシック" pitchFamily="34" charset="-128"/>
              <a:cs typeface="Arial" panose="020B0604020202020204" pitchFamily="34" charset="0"/>
            </a:endParaRPr>
          </a:p>
          <a:p>
            <a:pPr defTabSz="914400"/>
            <a:endParaRPr lang="en-US" dirty="0" smtClean="0">
              <a:latin typeface="Arial" panose="020B0604020202020204" pitchFamily="34" charset="0"/>
              <a:ea typeface="ＭＳ Ｐゴシック" pitchFamily="34" charset="-128"/>
              <a:cs typeface="Arial" panose="020B060402020202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xmlns="" val="2143779026"/>
              </p:ext>
            </p:extLst>
          </p:nvPr>
        </p:nvGraphicFramePr>
        <p:xfrm>
          <a:off x="176839" y="1556161"/>
          <a:ext cx="9661221" cy="5668026"/>
        </p:xfrm>
        <a:graphic>
          <a:graphicData uri="http://schemas.openxmlformats.org/drawingml/2006/table">
            <a:tbl>
              <a:tblPr firstRow="1" bandRow="1">
                <a:tableStyleId>{5940675A-B579-460E-94D1-54222C63F5DA}</a:tableStyleId>
              </a:tblPr>
              <a:tblGrid>
                <a:gridCol w="908432"/>
                <a:gridCol w="3039292"/>
                <a:gridCol w="718555"/>
                <a:gridCol w="841586"/>
                <a:gridCol w="881349"/>
                <a:gridCol w="3272007"/>
              </a:tblGrid>
              <a:tr h="576399">
                <a:tc>
                  <a:txBody>
                    <a:bodyPr/>
                    <a:lstStyle/>
                    <a:p>
                      <a:pPr algn="ctr"/>
                      <a:endParaRPr lang="en-US" sz="900"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E256F"/>
                    </a:solidFill>
                  </a:tcPr>
                </a:tc>
                <a:tc>
                  <a:txBody>
                    <a:bodyPr/>
                    <a:lstStyle/>
                    <a:p>
                      <a:pPr algn="ctr"/>
                      <a:r>
                        <a:rPr lang="en-US" sz="900" b="1" dirty="0" smtClean="0">
                          <a:solidFill>
                            <a:schemeClr val="bg1"/>
                          </a:solidFill>
                          <a:latin typeface="Arial" panose="020B0604020202020204" pitchFamily="34" charset="0"/>
                          <a:cs typeface="Arial" panose="020B0604020202020204" pitchFamily="34" charset="0"/>
                        </a:rPr>
                        <a:t>Top 2016 ERM</a:t>
                      </a:r>
                      <a:r>
                        <a:rPr lang="en-US" sz="900" b="1" baseline="0" dirty="0" smtClean="0">
                          <a:solidFill>
                            <a:schemeClr val="bg1"/>
                          </a:solidFill>
                          <a:latin typeface="Arial" panose="020B0604020202020204" pitchFamily="34" charset="0"/>
                          <a:cs typeface="Arial" panose="020B0604020202020204" pitchFamily="34" charset="0"/>
                        </a:rPr>
                        <a:t> Risks</a:t>
                      </a:r>
                      <a:endParaRPr lang="en-US" sz="9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E256F"/>
                    </a:solidFill>
                  </a:tcPr>
                </a:tc>
                <a:tc>
                  <a:txBody>
                    <a:bodyPr/>
                    <a:lstStyle/>
                    <a:p>
                      <a:pPr marL="0" marR="0" indent="0" algn="ctr" defTabSz="509352" rtl="0" eaLnBrk="1" fontAlgn="auto" latinLnBrk="0" hangingPunct="1">
                        <a:lnSpc>
                          <a:spcPct val="100000"/>
                        </a:lnSpc>
                        <a:spcBef>
                          <a:spcPts val="0"/>
                        </a:spcBef>
                        <a:spcAft>
                          <a:spcPts val="0"/>
                        </a:spcAft>
                        <a:buClrTx/>
                        <a:buSzTx/>
                        <a:buFontTx/>
                        <a:buNone/>
                        <a:tabLst/>
                        <a:defRPr/>
                      </a:pPr>
                      <a:r>
                        <a:rPr lang="en-GB" sz="900" b="1" dirty="0" smtClean="0">
                          <a:solidFill>
                            <a:schemeClr val="bg1"/>
                          </a:solidFill>
                          <a:latin typeface="Arial" panose="020B0604020202020204" pitchFamily="34" charset="0"/>
                          <a:cs typeface="Arial" panose="020B0604020202020204" pitchFamily="34" charset="0"/>
                        </a:rPr>
                        <a:t>2016 Heat Map</a:t>
                      </a:r>
                      <a:endParaRPr lang="en-GB" sz="900" b="1" baseline="0" dirty="0" smtClean="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E256F"/>
                    </a:solidFill>
                  </a:tcPr>
                </a:tc>
                <a:tc>
                  <a:txBody>
                    <a:bodyPr/>
                    <a:lstStyle/>
                    <a:p>
                      <a:pPr algn="ctr"/>
                      <a:r>
                        <a:rPr lang="en-US" sz="900" b="1" dirty="0" smtClean="0">
                          <a:solidFill>
                            <a:schemeClr val="bg1"/>
                          </a:solidFill>
                          <a:latin typeface="Arial" panose="020B0604020202020204" pitchFamily="34" charset="0"/>
                          <a:cs typeface="Arial" panose="020B0604020202020204" pitchFamily="34" charset="0"/>
                        </a:rPr>
                        <a:t>Included</a:t>
                      </a:r>
                      <a:r>
                        <a:rPr lang="en-US" sz="900" b="1" baseline="0" dirty="0" smtClean="0">
                          <a:solidFill>
                            <a:schemeClr val="bg1"/>
                          </a:solidFill>
                          <a:latin typeface="Arial" panose="020B0604020202020204" pitchFamily="34" charset="0"/>
                          <a:cs typeface="Arial" panose="020B0604020202020204" pitchFamily="34" charset="0"/>
                        </a:rPr>
                        <a:t> in 2017-18 </a:t>
                      </a:r>
                    </a:p>
                    <a:p>
                      <a:pPr algn="ctr"/>
                      <a:r>
                        <a:rPr lang="en-US" sz="900" b="1" baseline="0" dirty="0" smtClean="0">
                          <a:solidFill>
                            <a:schemeClr val="bg1"/>
                          </a:solidFill>
                          <a:latin typeface="Arial" panose="020B0604020202020204" pitchFamily="34" charset="0"/>
                          <a:cs typeface="Arial" panose="020B0604020202020204" pitchFamily="34" charset="0"/>
                        </a:rPr>
                        <a:t>Audit Plan</a:t>
                      </a:r>
                      <a:endParaRPr lang="en-US" sz="900" b="1" dirty="0" smtClean="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E256F"/>
                    </a:solidFill>
                  </a:tcPr>
                </a:tc>
                <a:tc>
                  <a:txBody>
                    <a:bodyPr/>
                    <a:lstStyle/>
                    <a:p>
                      <a:pPr algn="ctr"/>
                      <a:r>
                        <a:rPr lang="en-US" sz="900" b="1" kern="1200" dirty="0" smtClean="0">
                          <a:solidFill>
                            <a:schemeClr val="bg1"/>
                          </a:solidFill>
                          <a:latin typeface="Arial" panose="020B0604020202020204" pitchFamily="34" charset="0"/>
                          <a:ea typeface="+mn-ea"/>
                          <a:cs typeface="Arial" panose="020B0604020202020204" pitchFamily="34" charset="0"/>
                        </a:rPr>
                        <a:t>Factored</a:t>
                      </a:r>
                      <a:r>
                        <a:rPr lang="en-US" sz="900" b="1" kern="1200" baseline="0" dirty="0" smtClean="0">
                          <a:solidFill>
                            <a:schemeClr val="bg1"/>
                          </a:solidFill>
                          <a:latin typeface="Arial" panose="020B0604020202020204" pitchFamily="34" charset="0"/>
                          <a:ea typeface="+mn-ea"/>
                          <a:cs typeface="Arial" panose="020B0604020202020204" pitchFamily="34" charset="0"/>
                        </a:rPr>
                        <a:t> </a:t>
                      </a:r>
                      <a:r>
                        <a:rPr lang="en-US" sz="900" b="1" kern="1200" dirty="0" smtClean="0">
                          <a:solidFill>
                            <a:schemeClr val="bg1"/>
                          </a:solidFill>
                          <a:latin typeface="Arial" panose="020B0604020202020204" pitchFamily="34" charset="0"/>
                          <a:ea typeface="+mn-ea"/>
                          <a:cs typeface="Arial" panose="020B0604020202020204" pitchFamily="34" charset="0"/>
                        </a:rPr>
                        <a:t>in 2017-18 </a:t>
                      </a:r>
                    </a:p>
                    <a:p>
                      <a:pPr algn="ctr"/>
                      <a:r>
                        <a:rPr lang="en-US" sz="900" b="1" kern="1200" dirty="0" smtClean="0">
                          <a:solidFill>
                            <a:schemeClr val="bg1"/>
                          </a:solidFill>
                          <a:latin typeface="Arial" panose="020B0604020202020204" pitchFamily="34" charset="0"/>
                          <a:ea typeface="+mn-ea"/>
                          <a:cs typeface="Arial" panose="020B0604020202020204" pitchFamily="34" charset="0"/>
                        </a:rPr>
                        <a:t>Audit Risks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E256F"/>
                    </a:solidFill>
                  </a:tcPr>
                </a:tc>
                <a:tc>
                  <a:txBody>
                    <a:bodyPr/>
                    <a:lstStyle/>
                    <a:p>
                      <a:pPr algn="ctr"/>
                      <a:r>
                        <a:rPr lang="en-US" sz="900" b="1" dirty="0" smtClean="0">
                          <a:solidFill>
                            <a:schemeClr val="bg1"/>
                          </a:solidFill>
                          <a:latin typeface="Arial" panose="020B0604020202020204" pitchFamily="34" charset="0"/>
                          <a:cs typeface="Arial" panose="020B0604020202020204" pitchFamily="34" charset="0"/>
                        </a:rPr>
                        <a:t>Rationale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E256F"/>
                    </a:solidFill>
                  </a:tcPr>
                </a:tc>
              </a:tr>
              <a:tr h="276870">
                <a:tc rowSpan="8">
                  <a:txBody>
                    <a:bodyPr/>
                    <a:lstStyle/>
                    <a:p>
                      <a:pPr algn="ctr"/>
                      <a:r>
                        <a:rPr lang="en-US" sz="900" b="1" dirty="0" smtClean="0">
                          <a:solidFill>
                            <a:schemeClr val="bg1"/>
                          </a:solidFill>
                          <a:latin typeface="Arial" panose="020B0604020202020204" pitchFamily="34" charset="0"/>
                          <a:cs typeface="Arial" panose="020B0604020202020204" pitchFamily="34" charset="0"/>
                        </a:rPr>
                        <a:t>Financial, Operational and</a:t>
                      </a:r>
                      <a:r>
                        <a:rPr lang="en-US" sz="900" b="1" baseline="0" dirty="0" smtClean="0">
                          <a:solidFill>
                            <a:schemeClr val="bg1"/>
                          </a:solidFill>
                          <a:latin typeface="Arial" panose="020B0604020202020204" pitchFamily="34" charset="0"/>
                          <a:cs typeface="Arial" panose="020B0604020202020204" pitchFamily="34" charset="0"/>
                        </a:rPr>
                        <a:t> Compliance Risks</a:t>
                      </a:r>
                      <a:endParaRPr lang="en-US" sz="9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71E6C"/>
                    </a:solidFill>
                  </a:tcPr>
                </a:tc>
                <a:tc>
                  <a:txBody>
                    <a:bodyPr/>
                    <a:lstStyle/>
                    <a:p>
                      <a:pPr marL="0" indent="0" algn="ctr">
                        <a:buFont typeface="+mj-lt"/>
                        <a:buNone/>
                      </a:pPr>
                      <a:r>
                        <a:rPr lang="en-GB" sz="900" b="1" dirty="0" smtClean="0">
                          <a:solidFill>
                            <a:schemeClr val="tx1"/>
                          </a:solidFill>
                          <a:latin typeface="Arial" panose="020B0604020202020204" pitchFamily="34" charset="0"/>
                          <a:cs typeface="Arial" panose="020B0604020202020204" pitchFamily="34" charset="0"/>
                        </a:rPr>
                        <a:t>Food Safety</a:t>
                      </a:r>
                      <a:endParaRPr lang="en-US" sz="9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509352" rtl="0" eaLnBrk="1" fontAlgn="auto" latinLnBrk="0" hangingPunct="1">
                        <a:lnSpc>
                          <a:spcPct val="100000"/>
                        </a:lnSpc>
                        <a:spcBef>
                          <a:spcPts val="0"/>
                        </a:spcBef>
                        <a:spcAft>
                          <a:spcPts val="0"/>
                        </a:spcAft>
                        <a:buClrTx/>
                        <a:buSzTx/>
                        <a:buFontTx/>
                        <a:buNone/>
                        <a:tabLst/>
                        <a:defRPr/>
                      </a:pPr>
                      <a:r>
                        <a:rPr lang="en-US" sz="900" b="1" dirty="0" smtClean="0">
                          <a:solidFill>
                            <a:schemeClr val="bg1"/>
                          </a:solidFill>
                          <a:latin typeface="Arial" panose="020B0604020202020204" pitchFamily="34" charset="0"/>
                          <a:cs typeface="Arial" panose="020B0604020202020204" pitchFamily="34" charset="0"/>
                        </a:rPr>
                        <a:t>High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509412" rtl="0" eaLnBrk="1" fontAlgn="auto" latinLnBrk="0" hangingPunct="1">
                        <a:lnSpc>
                          <a:spcPct val="100000"/>
                        </a:lnSpc>
                        <a:spcBef>
                          <a:spcPts val="0"/>
                        </a:spcBef>
                        <a:spcAft>
                          <a:spcPts val="0"/>
                        </a:spcAft>
                        <a:buClrTx/>
                        <a:buSzTx/>
                        <a:buFontTx/>
                        <a:buNone/>
                        <a:tabLst/>
                        <a:defRPr/>
                      </a:pPr>
                      <a:r>
                        <a:rPr lang="en-US" sz="900" b="1" kern="1200" baseline="0" dirty="0" smtClean="0">
                          <a:solidFill>
                            <a:schemeClr val="dk1"/>
                          </a:solidFill>
                          <a:latin typeface="Arial" panose="020B0604020202020204" pitchFamily="34" charset="0"/>
                          <a:ea typeface="+mn-ea"/>
                          <a:cs typeface="Arial" panose="020B0604020202020204" pitchFamily="34" charset="0"/>
                        </a:rPr>
                        <a:t>Addressed by Quality and Safety team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08737">
                <a:tc vMerge="1">
                  <a:txBody>
                    <a:bodyPr/>
                    <a:lstStyle/>
                    <a:p>
                      <a:pPr algn="ctr"/>
                      <a:endParaRPr lang="en-US"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indent="0" algn="ctr">
                        <a:buFont typeface="+mj-lt"/>
                        <a:buNone/>
                      </a:pPr>
                      <a:r>
                        <a:rPr lang="en-GB" sz="900" b="1" dirty="0" smtClean="0">
                          <a:solidFill>
                            <a:schemeClr val="tx1"/>
                          </a:solidFill>
                          <a:latin typeface="Arial" panose="020B0604020202020204" pitchFamily="34" charset="0"/>
                          <a:cs typeface="Arial" panose="020B0604020202020204" pitchFamily="34" charset="0"/>
                        </a:rPr>
                        <a:t>Commodity Costs</a:t>
                      </a:r>
                      <a:endParaRPr lang="en-US" sz="9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509352" rtl="0" eaLnBrk="1" fontAlgn="auto" latinLnBrk="0" hangingPunct="1">
                        <a:lnSpc>
                          <a:spcPct val="100000"/>
                        </a:lnSpc>
                        <a:spcBef>
                          <a:spcPts val="0"/>
                        </a:spcBef>
                        <a:spcAft>
                          <a:spcPts val="0"/>
                        </a:spcAft>
                        <a:buClrTx/>
                        <a:buSzTx/>
                        <a:buFontTx/>
                        <a:buNone/>
                        <a:tabLst/>
                        <a:defRPr/>
                      </a:pPr>
                      <a:r>
                        <a:rPr lang="en-US" sz="900" b="1" dirty="0" smtClean="0">
                          <a:latin typeface="Arial" panose="020B0604020202020204" pitchFamily="34" charset="0"/>
                          <a:cs typeface="Arial" panose="020B0604020202020204" pitchFamily="34" charset="0"/>
                        </a:rPr>
                        <a:t>Medium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509412" rtl="0" eaLnBrk="1" fontAlgn="auto" latinLnBrk="0" hangingPunct="1">
                        <a:lnSpc>
                          <a:spcPct val="100000"/>
                        </a:lnSpc>
                        <a:spcBef>
                          <a:spcPts val="0"/>
                        </a:spcBef>
                        <a:spcAft>
                          <a:spcPts val="0"/>
                        </a:spcAft>
                        <a:buClrTx/>
                        <a:buSzTx/>
                        <a:buFontTx/>
                        <a:buNone/>
                        <a:tabLst/>
                        <a:defRPr/>
                      </a:pPr>
                      <a:r>
                        <a:rPr lang="en-US" sz="900" b="1" kern="1200" baseline="0" dirty="0" smtClean="0">
                          <a:solidFill>
                            <a:schemeClr val="dk1"/>
                          </a:solidFill>
                          <a:latin typeface="Arial" panose="020B0604020202020204" pitchFamily="34" charset="0"/>
                          <a:ea typeface="+mn-ea"/>
                          <a:cs typeface="Arial" panose="020B0604020202020204" pitchFamily="34" charset="0"/>
                        </a:rPr>
                        <a:t>Subject to high level business monitoring and control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88802">
                <a:tc vMerge="1">
                  <a:txBody>
                    <a:bodyPr/>
                    <a:lstStyle/>
                    <a:p>
                      <a:pPr algn="ctr"/>
                      <a:endParaRPr lang="en-US"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indent="0" algn="ctr">
                        <a:buFont typeface="+mj-lt"/>
                        <a:buNone/>
                      </a:pPr>
                      <a:r>
                        <a:rPr lang="en-GB" sz="900" b="1" dirty="0" smtClean="0">
                          <a:solidFill>
                            <a:schemeClr val="tx1"/>
                          </a:solidFill>
                          <a:latin typeface="Arial" panose="020B0604020202020204" pitchFamily="34" charset="0"/>
                          <a:cs typeface="Arial" panose="020B0604020202020204" pitchFamily="34" charset="0"/>
                        </a:rPr>
                        <a:t>Business Continuity Planning/Disaster Recovery</a:t>
                      </a:r>
                      <a:endParaRPr lang="en-US" sz="9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r>
                        <a:rPr lang="en-US" sz="900" b="1" kern="1200" dirty="0" smtClean="0">
                          <a:solidFill>
                            <a:schemeClr val="tx1"/>
                          </a:solidFill>
                          <a:latin typeface="Arial" panose="020B0604020202020204" pitchFamily="34" charset="0"/>
                          <a:ea typeface="+mn-ea"/>
                          <a:cs typeface="Arial" panose="020B0604020202020204" pitchFamily="34" charset="0"/>
                        </a:rPr>
                        <a:t>Medium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algn="ctr" defTabSz="914400" rtl="0" eaLnBrk="1" latinLnBrk="0" hangingPunct="1"/>
                      <a:endParaRPr lang="en-US" sz="900" kern="1200" dirty="0" smtClean="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endParaRPr lang="en-US" sz="900" kern="1200" dirty="0" smtClean="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r>
                        <a:rPr lang="en-US" sz="900" b="1" kern="1200" dirty="0" smtClean="0">
                          <a:solidFill>
                            <a:schemeClr val="tx1"/>
                          </a:solidFill>
                          <a:latin typeface="Arial" panose="020B0604020202020204" pitchFamily="34" charset="0"/>
                          <a:ea typeface="+mn-ea"/>
                          <a:cs typeface="Arial" panose="020B0604020202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4266">
                <a:tc vMerge="1">
                  <a:txBody>
                    <a:bodyPr/>
                    <a:lstStyle/>
                    <a:p>
                      <a:pPr algn="ctr"/>
                      <a:endParaRPr lang="en-US"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indent="0" algn="ctr">
                        <a:buFont typeface="+mj-lt"/>
                        <a:buNone/>
                      </a:pPr>
                      <a:r>
                        <a:rPr lang="en-GB" sz="900" b="1" dirty="0" smtClean="0">
                          <a:solidFill>
                            <a:schemeClr val="tx1"/>
                          </a:solidFill>
                          <a:latin typeface="Arial" panose="020B0604020202020204" pitchFamily="34" charset="0"/>
                          <a:cs typeface="Arial" panose="020B0604020202020204" pitchFamily="34" charset="0"/>
                        </a:rPr>
                        <a:t>Sovereign</a:t>
                      </a:r>
                      <a:r>
                        <a:rPr lang="en-GB" sz="900" b="1" baseline="0" dirty="0" smtClean="0">
                          <a:solidFill>
                            <a:schemeClr val="tx1"/>
                          </a:solidFill>
                          <a:latin typeface="Arial" panose="020B0604020202020204" pitchFamily="34" charset="0"/>
                          <a:cs typeface="Arial" panose="020B0604020202020204" pitchFamily="34" charset="0"/>
                        </a:rPr>
                        <a:t> Risk/Foreign Currency  Failure</a:t>
                      </a:r>
                      <a:endParaRPr lang="en-US" sz="9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900" b="1" dirty="0" smtClean="0">
                          <a:solidFill>
                            <a:schemeClr val="bg1"/>
                          </a:solidFill>
                          <a:latin typeface="Arial" panose="020B0604020202020204" pitchFamily="34" charset="0"/>
                          <a:cs typeface="Arial" panose="020B0604020202020204" pitchFamily="34" charset="0"/>
                        </a:rPr>
                        <a:t>Critical</a:t>
                      </a:r>
                      <a:endParaRPr lang="en-US" sz="9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0" algn="ctr" defTabSz="914400" rtl="0" eaLnBrk="1" latinLnBrk="0" hangingPunct="1"/>
                      <a:endParaRPr lang="en-US" sz="900" kern="1200" dirty="0" smtClean="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GB"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509412" rtl="0" eaLnBrk="1" fontAlgn="auto" latinLnBrk="0" hangingPunct="1">
                        <a:lnSpc>
                          <a:spcPct val="100000"/>
                        </a:lnSpc>
                        <a:spcBef>
                          <a:spcPts val="0"/>
                        </a:spcBef>
                        <a:spcAft>
                          <a:spcPts val="0"/>
                        </a:spcAft>
                        <a:buClrTx/>
                        <a:buSzTx/>
                        <a:buFontTx/>
                        <a:buNone/>
                        <a:tabLst/>
                        <a:defRPr/>
                      </a:pPr>
                      <a:r>
                        <a:rPr lang="en-US" sz="900" b="1" kern="1200" baseline="0" dirty="0" smtClean="0">
                          <a:solidFill>
                            <a:schemeClr val="dk1"/>
                          </a:solidFill>
                          <a:latin typeface="Arial" panose="020B0604020202020204" pitchFamily="34" charset="0"/>
                          <a:ea typeface="+mn-ea"/>
                          <a:cs typeface="Arial" panose="020B0604020202020204" pitchFamily="34" charset="0"/>
                        </a:rPr>
                        <a:t>Subject to high level business monitoring and control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78843">
                <a:tc vMerge="1">
                  <a:txBody>
                    <a:bodyPr/>
                    <a:lstStyle/>
                    <a:p>
                      <a:pPr algn="ctr"/>
                      <a:endParaRPr lang="en-US"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indent="0" algn="ctr">
                        <a:buFont typeface="+mj-lt"/>
                        <a:buNone/>
                      </a:pPr>
                      <a:r>
                        <a:rPr lang="en-GB" sz="900" b="1" dirty="0" smtClean="0">
                          <a:solidFill>
                            <a:schemeClr val="tx1"/>
                          </a:solidFill>
                          <a:latin typeface="Arial" panose="020B0604020202020204" pitchFamily="34" charset="0"/>
                          <a:cs typeface="Arial" panose="020B0604020202020204" pitchFamily="34" charset="0"/>
                        </a:rPr>
                        <a:t>Labor</a:t>
                      </a:r>
                      <a:r>
                        <a:rPr lang="en-GB" sz="900" b="1" baseline="0" dirty="0" smtClean="0">
                          <a:solidFill>
                            <a:schemeClr val="tx1"/>
                          </a:solidFill>
                          <a:latin typeface="Arial" panose="020B0604020202020204" pitchFamily="34" charset="0"/>
                          <a:cs typeface="Arial" panose="020B0604020202020204" pitchFamily="34" charset="0"/>
                        </a:rPr>
                        <a:t> and Employment Practices</a:t>
                      </a:r>
                      <a:endParaRPr lang="en-US" sz="9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900" b="1" dirty="0" smtClean="0">
                          <a:solidFill>
                            <a:schemeClr val="bg1"/>
                          </a:solidFill>
                          <a:latin typeface="Arial" panose="020B0604020202020204" pitchFamily="34" charset="0"/>
                          <a:cs typeface="Arial" panose="020B0604020202020204" pitchFamily="34" charset="0"/>
                        </a:rPr>
                        <a:t>High</a:t>
                      </a:r>
                      <a:endParaRPr lang="en-US" sz="9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509412" rtl="0" eaLnBrk="1" fontAlgn="auto" latinLnBrk="0" hangingPunct="1">
                        <a:lnSpc>
                          <a:spcPct val="100000"/>
                        </a:lnSpc>
                        <a:spcBef>
                          <a:spcPts val="0"/>
                        </a:spcBef>
                        <a:spcAft>
                          <a:spcPts val="0"/>
                        </a:spcAft>
                        <a:buClrTx/>
                        <a:buSzTx/>
                        <a:buFontTx/>
                        <a:buNone/>
                        <a:tabLst/>
                        <a:defRPr/>
                      </a:pPr>
                      <a:r>
                        <a:rPr lang="en-US" sz="900" b="1" kern="1200" baseline="0" dirty="0" smtClean="0">
                          <a:solidFill>
                            <a:schemeClr val="dk1"/>
                          </a:solidFill>
                          <a:latin typeface="Arial" panose="020B0604020202020204" pitchFamily="34" charset="0"/>
                          <a:ea typeface="+mn-ea"/>
                          <a:cs typeface="Arial" panose="020B0604020202020204" pitchFamily="34" charset="0"/>
                        </a:rPr>
                        <a:t>Subject to high level business monitoring and control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0793">
                <a:tc vMerge="1">
                  <a:txBody>
                    <a:bodyPr/>
                    <a:lstStyle/>
                    <a:p>
                      <a:endParaRPr lang="en-US"/>
                    </a:p>
                  </a:txBody>
                  <a:tcPr/>
                </a:tc>
                <a:tc>
                  <a:txBody>
                    <a:bodyPr/>
                    <a:lstStyle/>
                    <a:p>
                      <a:pPr marL="0" indent="0" algn="ctr">
                        <a:buFont typeface="+mj-lt"/>
                        <a:buNone/>
                      </a:pPr>
                      <a:r>
                        <a:rPr lang="en-GB" sz="900" b="1" dirty="0" smtClean="0">
                          <a:solidFill>
                            <a:schemeClr val="tx1"/>
                          </a:solidFill>
                          <a:latin typeface="Arial" panose="020B0604020202020204" pitchFamily="34" charset="0"/>
                          <a:cs typeface="Arial" panose="020B0604020202020204" pitchFamily="34" charset="0"/>
                        </a:rPr>
                        <a:t>Financial Compliance</a:t>
                      </a:r>
                      <a:endParaRPr lang="en-US" sz="9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1" dirty="0" smtClean="0">
                          <a:latin typeface="Arial" panose="020B0604020202020204" pitchFamily="34" charset="0"/>
                          <a:cs typeface="Arial" panose="020B0604020202020204" pitchFamily="34" charset="0"/>
                        </a:rPr>
                        <a:t>Medium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900" b="1" dirty="0" smtClean="0">
                          <a:latin typeface="Arial" panose="020B0604020202020204" pitchFamily="34" charset="0"/>
                          <a:cs typeface="Arial" panose="020B0604020202020204" pitchFamily="34" charset="0"/>
                        </a:rPr>
                        <a:t>-</a:t>
                      </a:r>
                      <a:endParaRPr lang="en-US" sz="900" b="1"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0793">
                <a:tc vMerge="1">
                  <a:txBody>
                    <a:bodyPr/>
                    <a:lstStyle/>
                    <a:p>
                      <a:pPr algn="ctr"/>
                      <a:endParaRPr lang="en-US" sz="16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indent="0" algn="ctr">
                        <a:buFont typeface="+mj-lt"/>
                        <a:buNone/>
                      </a:pPr>
                      <a:r>
                        <a:rPr lang="en-US" sz="900" b="1" dirty="0" smtClean="0">
                          <a:solidFill>
                            <a:schemeClr val="tx1"/>
                          </a:solidFill>
                          <a:latin typeface="Arial" panose="020B0604020202020204" pitchFamily="34" charset="0"/>
                          <a:cs typeface="Arial" panose="020B0604020202020204" pitchFamily="34" charset="0"/>
                        </a:rPr>
                        <a:t>Non-Financial</a:t>
                      </a:r>
                      <a:r>
                        <a:rPr lang="en-US" sz="900" b="1" baseline="0" dirty="0" smtClean="0">
                          <a:solidFill>
                            <a:schemeClr val="tx1"/>
                          </a:solidFill>
                          <a:latin typeface="Arial" panose="020B0604020202020204" pitchFamily="34" charset="0"/>
                          <a:cs typeface="Arial" panose="020B0604020202020204" pitchFamily="34" charset="0"/>
                        </a:rPr>
                        <a:t> Compliance</a:t>
                      </a:r>
                      <a:endParaRPr lang="en-US" sz="9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900" b="1" dirty="0" smtClean="0">
                          <a:latin typeface="Arial" panose="020B0604020202020204" pitchFamily="34" charset="0"/>
                          <a:cs typeface="Arial" panose="020B0604020202020204" pitchFamily="34" charset="0"/>
                        </a:rPr>
                        <a:t>Medium</a:t>
                      </a:r>
                      <a:endParaRPr lang="en-US" sz="900" b="1"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900" b="1" dirty="0" smtClean="0">
                          <a:latin typeface="Arial" panose="020B0604020202020204" pitchFamily="34" charset="0"/>
                          <a:cs typeface="Arial" panose="020B0604020202020204" pitchFamily="34" charset="0"/>
                        </a:rPr>
                        <a:t>-</a:t>
                      </a:r>
                      <a:endParaRPr lang="en-US" sz="900" b="1"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0793">
                <a:tc vMerge="1">
                  <a:txBody>
                    <a:bodyPr/>
                    <a:lstStyle/>
                    <a:p>
                      <a:endParaRPr lang="en-US"/>
                    </a:p>
                  </a:txBody>
                  <a:tcPr/>
                </a:tc>
                <a:tc>
                  <a:txBody>
                    <a:bodyPr/>
                    <a:lstStyle/>
                    <a:p>
                      <a:pPr marL="0" indent="0" algn="ctr">
                        <a:buFont typeface="+mj-lt"/>
                        <a:buNone/>
                      </a:pPr>
                      <a:r>
                        <a:rPr lang="en-GB" sz="900" b="1" dirty="0" smtClean="0">
                          <a:solidFill>
                            <a:schemeClr val="tx1"/>
                          </a:solidFill>
                          <a:latin typeface="Arial" panose="020B0604020202020204" pitchFamily="34" charset="0"/>
                          <a:cs typeface="Arial" panose="020B0604020202020204" pitchFamily="34" charset="0"/>
                        </a:rPr>
                        <a:t>US/Foreign Tax Regulatory Environment</a:t>
                      </a:r>
                      <a:endParaRPr lang="en-US" sz="9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900" b="1" dirty="0" smtClean="0">
                          <a:solidFill>
                            <a:schemeClr val="bg1"/>
                          </a:solidFill>
                          <a:latin typeface="Arial" panose="020B0604020202020204" pitchFamily="34" charset="0"/>
                          <a:cs typeface="Arial" panose="020B0604020202020204" pitchFamily="34" charset="0"/>
                        </a:rPr>
                        <a:t>High</a:t>
                      </a:r>
                      <a:endParaRPr lang="en-US" sz="9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900" b="1" kern="1200" baseline="0" dirty="0" smtClean="0">
                          <a:solidFill>
                            <a:schemeClr val="dk1"/>
                          </a:solidFill>
                          <a:latin typeface="Arial" panose="020B0604020202020204" pitchFamily="34" charset="0"/>
                          <a:ea typeface="+mn-ea"/>
                          <a:cs typeface="Arial" panose="020B0604020202020204" pitchFamily="34" charset="0"/>
                        </a:rPr>
                        <a:t>-</a:t>
                      </a:r>
                      <a:endParaRPr lang="en-US" sz="900" b="1" kern="1200" baseline="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2496">
                <a:tc rowSpan="8">
                  <a:txBody>
                    <a:bodyPr/>
                    <a:lstStyle/>
                    <a:p>
                      <a:pPr algn="ctr"/>
                      <a:r>
                        <a:rPr lang="en-US" sz="900" b="1" dirty="0" smtClean="0">
                          <a:solidFill>
                            <a:schemeClr val="bg1"/>
                          </a:solidFill>
                          <a:latin typeface="Arial" panose="020B0604020202020204" pitchFamily="34" charset="0"/>
                          <a:cs typeface="Arial" panose="020B0604020202020204" pitchFamily="34" charset="0"/>
                        </a:rPr>
                        <a:t>Strategic Risks</a:t>
                      </a:r>
                      <a:endParaRPr lang="en-US" sz="9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71E6C"/>
                    </a:solidFill>
                  </a:tcPr>
                </a:tc>
                <a:tc>
                  <a:txBody>
                    <a:bodyPr/>
                    <a:lstStyle/>
                    <a:p>
                      <a:pPr marL="0" indent="0" algn="ctr">
                        <a:buFont typeface="+mj-lt"/>
                        <a:buNone/>
                      </a:pPr>
                      <a:r>
                        <a:rPr lang="en-US" sz="900" b="1" dirty="0" smtClean="0">
                          <a:solidFill>
                            <a:schemeClr val="tx1"/>
                          </a:solidFill>
                          <a:latin typeface="Arial" panose="020B0604020202020204" pitchFamily="34" charset="0"/>
                          <a:cs typeface="Arial" panose="020B0604020202020204" pitchFamily="34" charset="0"/>
                        </a:rPr>
                        <a:t>Skilled Resource Gaps</a:t>
                      </a:r>
                      <a:endParaRPr lang="en-US" sz="9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900" b="1" dirty="0" smtClean="0">
                          <a:solidFill>
                            <a:schemeClr val="bg1"/>
                          </a:solidFill>
                          <a:latin typeface="Arial" panose="020B0604020202020204" pitchFamily="34" charset="0"/>
                          <a:cs typeface="Arial" panose="020B0604020202020204" pitchFamily="34" charset="0"/>
                        </a:rPr>
                        <a:t>High</a:t>
                      </a:r>
                      <a:endParaRPr lang="en-US" sz="9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509412" rtl="0" eaLnBrk="1" fontAlgn="auto" latinLnBrk="0" hangingPunct="1">
                        <a:lnSpc>
                          <a:spcPct val="100000"/>
                        </a:lnSpc>
                        <a:spcBef>
                          <a:spcPts val="0"/>
                        </a:spcBef>
                        <a:spcAft>
                          <a:spcPts val="0"/>
                        </a:spcAft>
                        <a:buClrTx/>
                        <a:buSzTx/>
                        <a:buFontTx/>
                        <a:buNone/>
                        <a:tabLst/>
                        <a:defRPr/>
                      </a:pPr>
                      <a:r>
                        <a:rPr lang="en-US" sz="900" b="1" kern="1200" baseline="0" dirty="0" smtClean="0">
                          <a:solidFill>
                            <a:schemeClr val="dk1"/>
                          </a:solidFill>
                          <a:latin typeface="Arial" panose="020B0604020202020204" pitchFamily="34" charset="0"/>
                          <a:ea typeface="+mn-ea"/>
                          <a:cs typeface="Arial" panose="020B0604020202020204" pitchFamily="34" charset="0"/>
                        </a:rPr>
                        <a:t>Included internal audit market  and function assessments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0793">
                <a:tc vMerge="1">
                  <a:txBody>
                    <a:bodyPr/>
                    <a:lstStyle/>
                    <a:p>
                      <a:pPr algn="ctr"/>
                      <a:endParaRPr lang="en-US" sz="1100" b="1"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71E6C"/>
                    </a:solidFill>
                  </a:tcPr>
                </a:tc>
                <a:tc>
                  <a:txBody>
                    <a:bodyPr/>
                    <a:lstStyle/>
                    <a:p>
                      <a:pPr marL="0" indent="0" algn="ctr">
                        <a:buFont typeface="+mj-lt"/>
                        <a:buNone/>
                      </a:pPr>
                      <a:r>
                        <a:rPr lang="en-US" sz="900" b="1" dirty="0" smtClean="0">
                          <a:solidFill>
                            <a:schemeClr val="tx1"/>
                          </a:solidFill>
                          <a:latin typeface="Arial" panose="020B0604020202020204" pitchFamily="34" charset="0"/>
                          <a:cs typeface="Arial" panose="020B0604020202020204" pitchFamily="34" charset="0"/>
                        </a:rPr>
                        <a:t>Supply</a:t>
                      </a:r>
                      <a:r>
                        <a:rPr lang="en-US" sz="900" b="1" baseline="0" dirty="0" smtClean="0">
                          <a:solidFill>
                            <a:schemeClr val="tx1"/>
                          </a:solidFill>
                          <a:latin typeface="Arial" panose="020B0604020202020204" pitchFamily="34" charset="0"/>
                          <a:cs typeface="Arial" panose="020B0604020202020204" pitchFamily="34" charset="0"/>
                        </a:rPr>
                        <a:t> Chain Reconfiguration</a:t>
                      </a:r>
                      <a:endParaRPr lang="en-US" sz="9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900" b="1" dirty="0" smtClean="0">
                          <a:solidFill>
                            <a:schemeClr val="bg1"/>
                          </a:solidFill>
                          <a:latin typeface="Arial" panose="020B0604020202020204" pitchFamily="34" charset="0"/>
                          <a:cs typeface="Arial" panose="020B0604020202020204" pitchFamily="34" charset="0"/>
                        </a:rPr>
                        <a:t>High</a:t>
                      </a:r>
                      <a:endParaRPr lang="en-US" sz="9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900" b="1" kern="1200" baseline="0" dirty="0" smtClean="0">
                          <a:solidFill>
                            <a:schemeClr val="dk1"/>
                          </a:solidFill>
                          <a:latin typeface="Arial" panose="020B0604020202020204" pitchFamily="34" charset="0"/>
                          <a:ea typeface="+mn-ea"/>
                          <a:cs typeface="Arial" panose="020B0604020202020204" pitchFamily="34" charset="0"/>
                        </a:rPr>
                        <a:t>-</a:t>
                      </a:r>
                      <a:endParaRPr lang="en-US" sz="900" b="1" kern="1200" baseline="0" dirty="0">
                        <a:solidFill>
                          <a:schemeClr val="dk1"/>
                        </a:solidFill>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0793">
                <a:tc vMerge="1">
                  <a:txBody>
                    <a:bodyPr/>
                    <a:lstStyle/>
                    <a:p>
                      <a:pPr algn="ctr"/>
                      <a:endParaRPr lang="en-US" sz="1100" b="1"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71E6C"/>
                    </a:solidFill>
                  </a:tcPr>
                </a:tc>
                <a:tc>
                  <a:txBody>
                    <a:bodyPr/>
                    <a:lstStyle/>
                    <a:p>
                      <a:pPr marL="0" indent="0" algn="ctr">
                        <a:buFont typeface="+mj-lt"/>
                        <a:buNone/>
                      </a:pPr>
                      <a:r>
                        <a:rPr lang="en-US" sz="900" b="1" dirty="0" smtClean="0">
                          <a:solidFill>
                            <a:schemeClr val="tx1"/>
                          </a:solidFill>
                          <a:latin typeface="Arial" panose="020B0604020202020204" pitchFamily="34" charset="0"/>
                          <a:cs typeface="Arial" panose="020B0604020202020204" pitchFamily="34" charset="0"/>
                        </a:rPr>
                        <a:t>Economic Conditions</a:t>
                      </a:r>
                      <a:endParaRPr lang="en-US" sz="9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900" b="1" dirty="0" smtClean="0">
                          <a:solidFill>
                            <a:schemeClr val="bg1"/>
                          </a:solidFill>
                          <a:latin typeface="Arial" panose="020B0604020202020204" pitchFamily="34" charset="0"/>
                          <a:cs typeface="Arial" panose="020B0604020202020204" pitchFamily="34" charset="0"/>
                        </a:rPr>
                        <a:t>High</a:t>
                      </a:r>
                      <a:endParaRPr lang="en-US" sz="9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509412" rtl="0" eaLnBrk="1" fontAlgn="auto" latinLnBrk="0" hangingPunct="1">
                        <a:lnSpc>
                          <a:spcPct val="100000"/>
                        </a:lnSpc>
                        <a:spcBef>
                          <a:spcPts val="0"/>
                        </a:spcBef>
                        <a:spcAft>
                          <a:spcPts val="0"/>
                        </a:spcAft>
                        <a:buClrTx/>
                        <a:buSzTx/>
                        <a:buFontTx/>
                        <a:buNone/>
                        <a:tabLst/>
                        <a:defRPr/>
                      </a:pPr>
                      <a:r>
                        <a:rPr lang="en-US" sz="900" b="1" kern="1200" baseline="0" dirty="0" smtClean="0">
                          <a:solidFill>
                            <a:schemeClr val="dk1"/>
                          </a:solidFill>
                          <a:latin typeface="Arial" panose="020B0604020202020204" pitchFamily="34" charset="0"/>
                          <a:ea typeface="+mn-ea"/>
                          <a:cs typeface="Arial" panose="020B0604020202020204" pitchFamily="34" charset="0"/>
                        </a:rPr>
                        <a:t>Included in internal audit market assessment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0793">
                <a:tc vMerge="1">
                  <a:txBody>
                    <a:bodyPr/>
                    <a:lstStyle/>
                    <a:p>
                      <a:pPr algn="ctr"/>
                      <a:endParaRPr lang="en-US" sz="1100" b="1"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71E6C"/>
                    </a:solidFill>
                  </a:tcPr>
                </a:tc>
                <a:tc>
                  <a:txBody>
                    <a:bodyPr/>
                    <a:lstStyle/>
                    <a:p>
                      <a:pPr marL="0" indent="0" algn="ctr">
                        <a:buFont typeface="+mj-lt"/>
                        <a:buNone/>
                      </a:pPr>
                      <a:r>
                        <a:rPr lang="en-US" sz="900" b="1" dirty="0" smtClean="0">
                          <a:solidFill>
                            <a:schemeClr val="tx1"/>
                          </a:solidFill>
                          <a:latin typeface="Arial" panose="020B0604020202020204" pitchFamily="34" charset="0"/>
                          <a:cs typeface="Arial" panose="020B0604020202020204" pitchFamily="34" charset="0"/>
                        </a:rPr>
                        <a:t>Strategic Transactions</a:t>
                      </a:r>
                      <a:endParaRPr lang="en-US" sz="9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900" b="1" dirty="0" smtClean="0">
                          <a:latin typeface="Arial" panose="020B0604020202020204" pitchFamily="34" charset="0"/>
                          <a:cs typeface="Arial" panose="020B0604020202020204" pitchFamily="34" charset="0"/>
                        </a:rPr>
                        <a:t>Low</a:t>
                      </a:r>
                      <a:endParaRPr lang="en-US" sz="900" b="1"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900" b="1" dirty="0" smtClean="0">
                          <a:latin typeface="Arial" panose="020B0604020202020204" pitchFamily="34" charset="0"/>
                          <a:cs typeface="Arial" panose="020B0604020202020204" pitchFamily="34" charset="0"/>
                        </a:rPr>
                        <a:t>Included</a:t>
                      </a:r>
                      <a:r>
                        <a:rPr lang="en-US" sz="900" b="1" baseline="0" dirty="0" smtClean="0">
                          <a:latin typeface="Arial" panose="020B0604020202020204" pitchFamily="34" charset="0"/>
                          <a:cs typeface="Arial" panose="020B0604020202020204" pitchFamily="34" charset="0"/>
                        </a:rPr>
                        <a:t> in internal audit plan as</a:t>
                      </a:r>
                      <a:r>
                        <a:rPr lang="en-US" sz="900" b="1" dirty="0" smtClean="0">
                          <a:latin typeface="Arial" panose="020B0604020202020204" pitchFamily="34" charset="0"/>
                          <a:cs typeface="Arial" panose="020B0604020202020204" pitchFamily="34" charset="0"/>
                        </a:rPr>
                        <a:t> required</a:t>
                      </a:r>
                      <a:endParaRPr lang="en-US" sz="900" b="1"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4266">
                <a:tc vMerge="1">
                  <a:txBody>
                    <a:bodyPr/>
                    <a:lstStyle/>
                    <a:p>
                      <a:pPr algn="ctr"/>
                      <a:endParaRPr lang="en-US" sz="1100" b="1"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71E6C"/>
                    </a:solidFill>
                  </a:tcPr>
                </a:tc>
                <a:tc>
                  <a:txBody>
                    <a:bodyPr/>
                    <a:lstStyle/>
                    <a:p>
                      <a:pPr marL="0" indent="0" algn="ctr">
                        <a:buFont typeface="+mj-lt"/>
                        <a:buNone/>
                      </a:pPr>
                      <a:r>
                        <a:rPr lang="en-US" sz="900" b="1" dirty="0" smtClean="0">
                          <a:solidFill>
                            <a:schemeClr val="tx1"/>
                          </a:solidFill>
                          <a:latin typeface="Arial" panose="020B0604020202020204" pitchFamily="34" charset="0"/>
                          <a:cs typeface="Arial" panose="020B0604020202020204" pitchFamily="34" charset="0"/>
                        </a:rPr>
                        <a:t>Well-being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900" b="1" dirty="0" smtClean="0">
                          <a:solidFill>
                            <a:schemeClr val="bg1"/>
                          </a:solidFill>
                          <a:latin typeface="Arial" panose="020B0604020202020204" pitchFamily="34" charset="0"/>
                          <a:cs typeface="Arial" panose="020B0604020202020204" pitchFamily="34" charset="0"/>
                        </a:rPr>
                        <a:t>High</a:t>
                      </a:r>
                      <a:endParaRPr lang="en-US" sz="9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900" b="1" kern="1200" baseline="0" dirty="0" smtClean="0">
                          <a:solidFill>
                            <a:schemeClr val="tx1"/>
                          </a:solidFill>
                          <a:latin typeface="Arial" panose="020B0604020202020204" pitchFamily="34" charset="0"/>
                          <a:ea typeface="+mn-ea"/>
                          <a:cs typeface="Arial" panose="020B0604020202020204" pitchFamily="34" charset="0"/>
                        </a:rPr>
                        <a:t>Company's external commitments assessed for  potential future reviews</a:t>
                      </a:r>
                      <a:endParaRPr lang="en-US" sz="900" b="1"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4266">
                <a:tc vMerge="1">
                  <a:txBody>
                    <a:bodyPr/>
                    <a:lstStyle/>
                    <a:p>
                      <a:pPr algn="ctr"/>
                      <a:endParaRPr lang="en-US" sz="1100" b="1"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71E6C"/>
                    </a:solidFill>
                  </a:tcPr>
                </a:tc>
                <a:tc>
                  <a:txBody>
                    <a:bodyPr/>
                    <a:lstStyle/>
                    <a:p>
                      <a:pPr marL="0" indent="0" algn="ctr">
                        <a:buFont typeface="+mj-lt"/>
                        <a:buNone/>
                      </a:pPr>
                      <a:r>
                        <a:rPr lang="en-US" sz="900" b="1" dirty="0" smtClean="0">
                          <a:solidFill>
                            <a:schemeClr val="tx1"/>
                          </a:solidFill>
                          <a:latin typeface="Arial" panose="020B0604020202020204" pitchFamily="34" charset="0"/>
                          <a:cs typeface="Arial" panose="020B0604020202020204" pitchFamily="34" charset="0"/>
                        </a:rPr>
                        <a:t>Pricing Pressure &amp; Pricing Strategy</a:t>
                      </a:r>
                      <a:endParaRPr lang="en-US" sz="9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900" b="1" dirty="0" smtClean="0">
                          <a:solidFill>
                            <a:schemeClr val="bg1"/>
                          </a:solidFill>
                          <a:latin typeface="Arial" panose="020B0604020202020204" pitchFamily="34" charset="0"/>
                          <a:cs typeface="Arial" panose="020B0604020202020204" pitchFamily="34" charset="0"/>
                        </a:rPr>
                        <a:t>High</a:t>
                      </a:r>
                      <a:endParaRPr lang="en-US" sz="9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509412" rtl="0" eaLnBrk="1" fontAlgn="auto" latinLnBrk="0" hangingPunct="1">
                        <a:lnSpc>
                          <a:spcPct val="100000"/>
                        </a:lnSpc>
                        <a:spcBef>
                          <a:spcPts val="0"/>
                        </a:spcBef>
                        <a:spcAft>
                          <a:spcPts val="0"/>
                        </a:spcAft>
                        <a:buClrTx/>
                        <a:buSzTx/>
                        <a:buFontTx/>
                        <a:buNone/>
                        <a:tabLst/>
                        <a:defRPr/>
                      </a:pPr>
                      <a:r>
                        <a:rPr lang="en-US" sz="900" b="1" dirty="0" smtClean="0">
                          <a:solidFill>
                            <a:schemeClr val="tx1"/>
                          </a:solidFill>
                          <a:latin typeface="Arial" panose="020B0604020202020204" pitchFamily="34" charset="0"/>
                          <a:cs typeface="Arial" panose="020B0604020202020204" pitchFamily="34" charset="0"/>
                        </a:rPr>
                        <a:t>Pricing strategy and implementation is subject to high level commercial review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0793">
                <a:tc vMerge="1">
                  <a:txBody>
                    <a:bodyPr/>
                    <a:lstStyle/>
                    <a:p>
                      <a:pPr algn="ctr"/>
                      <a:endParaRPr lang="en-US" sz="1100" b="1"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71E6C"/>
                    </a:solidFill>
                  </a:tcPr>
                </a:tc>
                <a:tc>
                  <a:txBody>
                    <a:bodyPr/>
                    <a:lstStyle/>
                    <a:p>
                      <a:pPr marL="0" indent="0" algn="ctr">
                        <a:buFont typeface="+mj-lt"/>
                        <a:buNone/>
                      </a:pPr>
                      <a:r>
                        <a:rPr lang="en-US" sz="900" b="1" dirty="0" smtClean="0">
                          <a:solidFill>
                            <a:schemeClr val="tx1"/>
                          </a:solidFill>
                          <a:latin typeface="Arial" panose="020B0604020202020204" pitchFamily="34" charset="0"/>
                          <a:cs typeface="Arial" panose="020B0604020202020204" pitchFamily="34" charset="0"/>
                        </a:rPr>
                        <a:t>Transformation Risk</a:t>
                      </a:r>
                      <a:endParaRPr lang="en-US" sz="9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900" b="1" dirty="0" smtClean="0">
                          <a:solidFill>
                            <a:schemeClr val="bg1"/>
                          </a:solidFill>
                          <a:latin typeface="Arial" panose="020B0604020202020204" pitchFamily="34" charset="0"/>
                          <a:cs typeface="Arial" panose="020B0604020202020204" pitchFamily="34" charset="0"/>
                        </a:rPr>
                        <a:t>Critical</a:t>
                      </a:r>
                      <a:endParaRPr lang="en-US" sz="900" b="1" dirty="0">
                        <a:solidFill>
                          <a:schemeClr val="bg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900" b="1" dirty="0" smtClean="0">
                          <a:solidFill>
                            <a:schemeClr val="tx1"/>
                          </a:solidFill>
                          <a:latin typeface="Arial" panose="020B0604020202020204" pitchFamily="34" charset="0"/>
                          <a:cs typeface="Arial" panose="020B0604020202020204" pitchFamily="34" charset="0"/>
                        </a:rPr>
                        <a:t>-</a:t>
                      </a:r>
                      <a:endParaRPr lang="en-GB" sz="9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4266">
                <a:tc vMerge="1">
                  <a:txBody>
                    <a:bodyPr/>
                    <a:lstStyle/>
                    <a:p>
                      <a:pPr algn="ctr"/>
                      <a:endParaRPr lang="en-US" sz="1100" b="1" dirty="0">
                        <a:solidFill>
                          <a:schemeClr val="bg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71E6C"/>
                    </a:solidFill>
                  </a:tcPr>
                </a:tc>
                <a:tc>
                  <a:txBody>
                    <a:bodyPr/>
                    <a:lstStyle/>
                    <a:p>
                      <a:pPr marL="0" indent="0" algn="ctr">
                        <a:buFont typeface="+mj-lt"/>
                        <a:buNone/>
                      </a:pPr>
                      <a:r>
                        <a:rPr lang="en-US" sz="900" b="1" dirty="0" smtClean="0">
                          <a:solidFill>
                            <a:schemeClr val="tx1"/>
                          </a:solidFill>
                          <a:latin typeface="Arial" panose="020B0604020202020204" pitchFamily="34" charset="0"/>
                          <a:cs typeface="Arial" panose="020B0604020202020204" pitchFamily="34" charset="0"/>
                        </a:rPr>
                        <a:t>Environmental and Social Sustainability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900" b="1" dirty="0" smtClean="0">
                          <a:latin typeface="Arial" panose="020B0604020202020204" pitchFamily="34" charset="0"/>
                          <a:cs typeface="Arial" panose="020B0604020202020204" pitchFamily="34" charset="0"/>
                        </a:rPr>
                        <a:t>Low</a:t>
                      </a:r>
                      <a:endParaRPr lang="en-US" sz="900" b="1"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endParaRPr lang="en-US" sz="900" dirty="0">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900" b="1" kern="1200" baseline="0" dirty="0" smtClean="0">
                          <a:solidFill>
                            <a:schemeClr val="tx1"/>
                          </a:solidFill>
                          <a:latin typeface="Arial" panose="020B0604020202020204" pitchFamily="34" charset="0"/>
                          <a:ea typeface="+mn-ea"/>
                          <a:cs typeface="Arial" panose="020B0604020202020204" pitchFamily="34" charset="0"/>
                        </a:rPr>
                        <a:t>Company's external commitments assessed for  potential future reviews</a:t>
                      </a:r>
                      <a:endParaRPr lang="en-US" sz="900" b="1" kern="1200" dirty="0">
                        <a:solidFill>
                          <a:schemeClr val="tx1"/>
                        </a:solidFill>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pic>
        <p:nvPicPr>
          <p:cNvPr id="4099"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69535" y="5518894"/>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35"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82989" y="2746474"/>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36"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82989" y="3681686"/>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37"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82989" y="3983433"/>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38"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69535" y="3974452"/>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69535" y="4275005"/>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82989" y="4914363"/>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5123" name="Picture 3" descr="C:\Users\sancx016\AppData\Local\Microsoft\Windows\Temporary Internet Files\Content.IE5\9UVNW3BK\X_mark[1].gif"/>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274243" y="2167786"/>
            <a:ext cx="219684" cy="251099"/>
          </a:xfrm>
          <a:prstGeom prst="rect">
            <a:avLst/>
          </a:prstGeom>
          <a:noFill/>
          <a:extLst>
            <a:ext uri="{909E8E84-426E-40DD-AFC4-6F175D3DCCD1}">
              <a14:hiddenFill xmlns:a14="http://schemas.microsoft.com/office/drawing/2010/main" xmlns="">
                <a:solidFill>
                  <a:srgbClr val="FFFFFF"/>
                </a:solidFill>
              </a14:hiddenFill>
            </a:ext>
          </a:extLst>
        </p:spPr>
      </p:pic>
      <p:pic>
        <p:nvPicPr>
          <p:cNvPr id="22" name="Picture 3" descr="C:\Users\sancx016\AppData\Local\Microsoft\Windows\Temporary Internet Files\Content.IE5\9UVNW3BK\X_mark[1].gif"/>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274243" y="2476180"/>
            <a:ext cx="219684" cy="251099"/>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3" descr="C:\Users\sancx016\AppData\Local\Microsoft\Windows\Temporary Internet Files\Content.IE5\9UVNW3BK\X_mark[1].gif"/>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269785" y="6982798"/>
            <a:ext cx="219684" cy="251099"/>
          </a:xfrm>
          <a:prstGeom prst="rect">
            <a:avLst/>
          </a:prstGeom>
          <a:noFill/>
          <a:extLst>
            <a:ext uri="{909E8E84-426E-40DD-AFC4-6F175D3DCCD1}">
              <a14:hiddenFill xmlns:a14="http://schemas.microsoft.com/office/drawing/2010/main" xmlns="">
                <a:solidFill>
                  <a:srgbClr val="FFFFFF"/>
                </a:solidFill>
              </a14:hiddenFill>
            </a:ext>
          </a:extLst>
        </p:spPr>
      </p:pic>
      <p:pic>
        <p:nvPicPr>
          <p:cNvPr id="28" name="Picture 3" descr="C:\Users\sancx016\AppData\Local\Microsoft\Windows\Temporary Internet Files\Content.IE5\9UVNW3BK\X_mark[1].gif"/>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242259" y="5870904"/>
            <a:ext cx="219684" cy="251099"/>
          </a:xfrm>
          <a:prstGeom prst="rect">
            <a:avLst/>
          </a:prstGeom>
          <a:noFill/>
          <a:extLst>
            <a:ext uri="{909E8E84-426E-40DD-AFC4-6F175D3DCCD1}">
              <a14:hiddenFill xmlns:a14="http://schemas.microsoft.com/office/drawing/2010/main" xmlns="">
                <a:solidFill>
                  <a:srgbClr val="FFFFFF"/>
                </a:solidFill>
              </a14:hiddenFill>
            </a:ext>
          </a:extLst>
        </p:spPr>
      </p:pic>
      <p:pic>
        <p:nvPicPr>
          <p:cNvPr id="30"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96632" y="6598439"/>
            <a:ext cx="310938" cy="318401"/>
          </a:xfrm>
          <a:prstGeom prst="rect">
            <a:avLst/>
          </a:prstGeom>
          <a:noFill/>
          <a:extLst>
            <a:ext uri="{909E8E84-426E-40DD-AFC4-6F175D3DCCD1}">
              <a14:hiddenFill xmlns:a14="http://schemas.microsoft.com/office/drawing/2010/main" xmlns="">
                <a:solidFill>
                  <a:srgbClr val="FFFFFF"/>
                </a:solidFill>
              </a14:hiddenFill>
            </a:ext>
          </a:extLst>
        </p:spPr>
      </p:pic>
      <p:sp>
        <p:nvSpPr>
          <p:cNvPr id="40" name="Title 2"/>
          <p:cNvSpPr txBox="1">
            <a:spLocks/>
          </p:cNvSpPr>
          <p:nvPr/>
        </p:nvSpPr>
        <p:spPr>
          <a:xfrm>
            <a:off x="66840" y="0"/>
            <a:ext cx="9326541" cy="850585"/>
          </a:xfrm>
          <a:prstGeom prst="rect">
            <a:avLst/>
          </a:prstGeom>
        </p:spPr>
        <p:txBody>
          <a:bodyPr/>
          <a:lstStyle>
            <a:lvl1pPr algn="ctr" defTabSz="508000" rtl="0" eaLnBrk="0" fontAlgn="base" hangingPunct="0">
              <a:spcBef>
                <a:spcPct val="0"/>
              </a:spcBef>
              <a:spcAft>
                <a:spcPct val="0"/>
              </a:spcAft>
              <a:defRPr sz="4900" kern="1200">
                <a:solidFill>
                  <a:schemeClr val="tx1"/>
                </a:solidFill>
                <a:latin typeface="+mj-lt"/>
                <a:ea typeface="ＭＳ Ｐゴシック" charset="-128"/>
                <a:cs typeface="ＭＳ Ｐゴシック" charset="-128"/>
              </a:defRPr>
            </a:lvl1pPr>
            <a:lvl2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2pPr>
            <a:lvl3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3pPr>
            <a:lvl4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4pPr>
            <a:lvl5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5pPr>
            <a:lvl6pPr marL="4572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6pPr>
            <a:lvl7pPr marL="9144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7pPr>
            <a:lvl8pPr marL="13716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8pPr>
            <a:lvl9pPr marL="18288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9pPr>
          </a:lstStyle>
          <a:p>
            <a:pPr algn="l"/>
            <a:r>
              <a:rPr lang="en-US" sz="2800" dirty="0" smtClean="0">
                <a:solidFill>
                  <a:srgbClr val="002060"/>
                </a:solidFill>
                <a:latin typeface="Arial" panose="020B0604020202020204" pitchFamily="34" charset="0"/>
                <a:cs typeface="Arial" pitchFamily="34" charset="0"/>
              </a:rPr>
              <a:t>Internal Audit Risk Considerations (cont’d)</a:t>
            </a:r>
            <a:endParaRPr lang="en-US" sz="2000" dirty="0">
              <a:latin typeface="Arial" panose="020B0604020202020204" pitchFamily="34" charset="0"/>
              <a:cs typeface="Arial" panose="020B0604020202020204" pitchFamily="34" charset="0"/>
            </a:endParaRPr>
          </a:p>
        </p:txBody>
      </p:sp>
      <p:sp>
        <p:nvSpPr>
          <p:cNvPr id="43" name="Rectangle 42"/>
          <p:cNvSpPr/>
          <p:nvPr/>
        </p:nvSpPr>
        <p:spPr>
          <a:xfrm>
            <a:off x="176840" y="760564"/>
            <a:ext cx="9661220" cy="757553"/>
          </a:xfrm>
          <a:prstGeom prst="rect">
            <a:avLst/>
          </a:prstGeom>
          <a:solidFill>
            <a:srgbClr val="4D267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smtClean="0">
                <a:latin typeface="Arial" panose="020B0604020202020204" pitchFamily="34" charset="0"/>
                <a:cs typeface="Arial" panose="020B0604020202020204" pitchFamily="34" charset="0"/>
              </a:rPr>
              <a:t>The 2016 Enterprise Risk Management (ERM) </a:t>
            </a:r>
            <a:r>
              <a:rPr lang="en-US" altLang="en-US" sz="1400" b="1" dirty="0" smtClean="0">
                <a:latin typeface="Arial" panose="020B0604020202020204" pitchFamily="34" charset="0"/>
                <a:cs typeface="Arial" panose="020B0604020202020204" pitchFamily="34" charset="0"/>
              </a:rPr>
              <a:t>assessment is a key reference point for the Internal Audit Plan. </a:t>
            </a:r>
          </a:p>
          <a:p>
            <a:pPr algn="ctr"/>
            <a:r>
              <a:rPr lang="en-US" altLang="en-US" sz="1400" b="1" dirty="0" smtClean="0">
                <a:latin typeface="Arial" panose="020B0604020202020204" pitchFamily="34" charset="0"/>
                <a:cs typeface="Arial" panose="020B0604020202020204" pitchFamily="34" charset="0"/>
              </a:rPr>
              <a:t>The audit plan aligns assurance activity in risk areas where Internal Audit can add value and provide insights into the effectiveness of risk management activities undertaken by the business</a:t>
            </a:r>
            <a:endParaRPr lang="en-US" sz="1400" b="1" dirty="0">
              <a:latin typeface="Arial" panose="020B0604020202020204" pitchFamily="34" charset="0"/>
              <a:cs typeface="Arial" panose="020B0604020202020204" pitchFamily="34" charset="0"/>
            </a:endParaRPr>
          </a:p>
        </p:txBody>
      </p:sp>
      <p:pic>
        <p:nvPicPr>
          <p:cNvPr id="32" name="Picture 3" descr="C:\Users\sancx016\AppData\Local\Microsoft\Windows\Temporary Internet Files\Content.IE5\9UVNW3BK\X_mark[1].gif"/>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242259" y="3108679"/>
            <a:ext cx="219684" cy="251099"/>
          </a:xfrm>
          <a:prstGeom prst="rect">
            <a:avLst/>
          </a:prstGeom>
          <a:noFill/>
          <a:extLst>
            <a:ext uri="{909E8E84-426E-40DD-AFC4-6F175D3DCCD1}">
              <a14:hiddenFill xmlns:a14="http://schemas.microsoft.com/office/drawing/2010/main" xmlns="">
                <a:solidFill>
                  <a:srgbClr val="FFFFFF"/>
                </a:solidFill>
              </a14:hiddenFill>
            </a:ext>
          </a:extLst>
        </p:spPr>
      </p:pic>
      <p:pic>
        <p:nvPicPr>
          <p:cNvPr id="33" name="Picture 3" descr="C:\Users\sancx016\AppData\Local\Microsoft\Windows\Temporary Internet Files\Content.IE5\9UVNW3BK\X_mark[1].gif"/>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247041" y="4649263"/>
            <a:ext cx="219684" cy="251099"/>
          </a:xfrm>
          <a:prstGeom prst="rect">
            <a:avLst/>
          </a:prstGeom>
          <a:noFill/>
          <a:extLst>
            <a:ext uri="{909E8E84-426E-40DD-AFC4-6F175D3DCCD1}">
              <a14:hiddenFill xmlns:a14="http://schemas.microsoft.com/office/drawing/2010/main" xmlns="">
                <a:solidFill>
                  <a:srgbClr val="FFFFFF"/>
                </a:solidFill>
              </a14:hiddenFill>
            </a:ext>
          </a:extLst>
        </p:spPr>
      </p:pic>
      <p:pic>
        <p:nvPicPr>
          <p:cNvPr id="34" name="Picture 3" descr="C:\Users\sancx016\AppData\Local\Microsoft\Windows\Temporary Internet Files\Content.IE5\9UVNW3BK\X_mark[1].gif"/>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247041" y="5551860"/>
            <a:ext cx="219684" cy="251099"/>
          </a:xfrm>
          <a:prstGeom prst="rect">
            <a:avLst/>
          </a:prstGeom>
          <a:noFill/>
          <a:extLst>
            <a:ext uri="{909E8E84-426E-40DD-AFC4-6F175D3DCCD1}">
              <a14:hiddenFill xmlns:a14="http://schemas.microsoft.com/office/drawing/2010/main" xmlns="">
                <a:solidFill>
                  <a:srgbClr val="FFFFFF"/>
                </a:solidFill>
              </a14:hiddenFill>
            </a:ext>
          </a:extLst>
        </p:spPr>
      </p:pic>
      <p:pic>
        <p:nvPicPr>
          <p:cNvPr id="46" name="Picture 3" descr="C:\Users\sancx016\AppData\Local\Microsoft\Windows\Temporary Internet Files\Content.IE5\9UVNW3BK\X_mark[1].gif"/>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247041" y="5244269"/>
            <a:ext cx="219684" cy="251099"/>
          </a:xfrm>
          <a:prstGeom prst="rect">
            <a:avLst/>
          </a:prstGeom>
          <a:noFill/>
          <a:extLst>
            <a:ext uri="{909E8E84-426E-40DD-AFC4-6F175D3DCCD1}">
              <a14:hiddenFill xmlns:a14="http://schemas.microsoft.com/office/drawing/2010/main" xmlns="">
                <a:solidFill>
                  <a:srgbClr val="FFFFFF"/>
                </a:solidFill>
              </a14:hiddenFill>
            </a:ext>
          </a:extLst>
        </p:spPr>
      </p:pic>
      <p:pic>
        <p:nvPicPr>
          <p:cNvPr id="48" name="Picture 3" descr="C:\Users\sancx016\AppData\Local\Microsoft\Windows\Temporary Internet Files\Content.IE5\9UVNW3BK\X_mark[1].gif"/>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228616" y="3432373"/>
            <a:ext cx="219684" cy="251099"/>
          </a:xfrm>
          <a:prstGeom prst="rect">
            <a:avLst/>
          </a:prstGeom>
          <a:noFill/>
          <a:extLst>
            <a:ext uri="{909E8E84-426E-40DD-AFC4-6F175D3DCCD1}">
              <a14:hiddenFill xmlns:a14="http://schemas.microsoft.com/office/drawing/2010/main" xmlns="">
                <a:solidFill>
                  <a:srgbClr val="FFFFFF"/>
                </a:solidFill>
              </a14:hiddenFill>
            </a:ext>
          </a:extLst>
        </p:spPr>
      </p:pic>
      <p:pic>
        <p:nvPicPr>
          <p:cNvPr id="49"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69535" y="3691820"/>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50"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69535" y="2736804"/>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51"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78531" y="4293402"/>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52"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69535" y="4919451"/>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54"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69535" y="5837171"/>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55"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69535" y="2454093"/>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56"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69535" y="3071523"/>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57"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69535" y="4615611"/>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58"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69535" y="3404480"/>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59"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69535" y="5222636"/>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60"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69535" y="6230442"/>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62"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69535" y="6600679"/>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63"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69535" y="2150042"/>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64" name="Picture 3" descr="C:\Users\sancx016\AppData\Local\Microsoft\Windows\Temporary Internet Files\Content.IE5\BEU9K042\Bueno-verde[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969535" y="6960082"/>
            <a:ext cx="310938" cy="318401"/>
          </a:xfrm>
          <a:prstGeom prst="rect">
            <a:avLst/>
          </a:prstGeom>
          <a:noFill/>
          <a:extLst>
            <a:ext uri="{909E8E84-426E-40DD-AFC4-6F175D3DCCD1}">
              <a14:hiddenFill xmlns:a14="http://schemas.microsoft.com/office/drawing/2010/main" xmlns="">
                <a:solidFill>
                  <a:srgbClr val="FFFFFF"/>
                </a:solidFill>
              </a14:hiddenFill>
            </a:ext>
          </a:extLst>
        </p:spPr>
      </p:pic>
      <p:pic>
        <p:nvPicPr>
          <p:cNvPr id="42" name="Picture 3" descr="C:\Users\sancx016\AppData\Local\Microsoft\Windows\Temporary Internet Files\Content.IE5\9UVNW3BK\X_mark[1].gif"/>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242259" y="6297744"/>
            <a:ext cx="219684" cy="251099"/>
          </a:xfrm>
          <a:prstGeom prst="rect">
            <a:avLst/>
          </a:prstGeom>
          <a:noFill/>
          <a:extLst>
            <a:ext uri="{909E8E84-426E-40DD-AFC4-6F175D3DCCD1}">
              <a14:hiddenFill xmlns:a14="http://schemas.microsoft.com/office/drawing/2010/main" xmlns="">
                <a:solidFill>
                  <a:srgbClr val="FFFFFF"/>
                </a:solidFill>
              </a14:hiddenFill>
            </a:ext>
          </a:extLst>
        </p:spPr>
      </p:pic>
      <p:sp>
        <p:nvSpPr>
          <p:cNvPr id="45" name="Action Button: Back or Previous 44">
            <a:hlinkClick r:id="rId5" action="ppaction://hlinksldjump" highlightClick="1"/>
          </p:cNvPr>
          <p:cNvSpPr/>
          <p:nvPr/>
        </p:nvSpPr>
        <p:spPr>
          <a:xfrm>
            <a:off x="8001000" y="7292855"/>
            <a:ext cx="522514" cy="359229"/>
          </a:xfrm>
          <a:prstGeom prst="actionButtonBackPrevio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32482864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3865" y="909718"/>
            <a:ext cx="5025390" cy="307777"/>
          </a:xfrm>
          <a:prstGeom prst="rect">
            <a:avLst/>
          </a:prstGeom>
        </p:spPr>
        <p:txBody>
          <a:bodyPr vert="horz" wrap="square" lIns="0" tIns="0" rIns="0" bIns="0" rtlCol="0">
            <a:spAutoFit/>
          </a:bodyPr>
          <a:lstStyle/>
          <a:p>
            <a:pPr marL="12700">
              <a:lnSpc>
                <a:spcPct val="100000"/>
              </a:lnSpc>
            </a:pPr>
            <a:r>
              <a:rPr sz="2000" spc="155" dirty="0">
                <a:latin typeface="Arial" panose="020B0604020202020204" pitchFamily="34" charset="0"/>
                <a:cs typeface="Arial" panose="020B0604020202020204" pitchFamily="34" charset="0"/>
              </a:rPr>
              <a:t>A</a:t>
            </a:r>
            <a:r>
              <a:rPr sz="2000" spc="-30" dirty="0">
                <a:latin typeface="Arial" panose="020B0604020202020204" pitchFamily="34" charset="0"/>
                <a:cs typeface="Arial" panose="020B0604020202020204" pitchFamily="34" charset="0"/>
              </a:rPr>
              <a:t>UDIT</a:t>
            </a:r>
            <a:r>
              <a:rPr sz="2000" spc="-105" dirty="0">
                <a:latin typeface="Arial" panose="020B0604020202020204" pitchFamily="34" charset="0"/>
                <a:cs typeface="Arial" panose="020B0604020202020204" pitchFamily="34" charset="0"/>
              </a:rPr>
              <a:t> </a:t>
            </a:r>
            <a:r>
              <a:rPr sz="2000" spc="125" dirty="0">
                <a:latin typeface="Arial" panose="020B0604020202020204" pitchFamily="34" charset="0"/>
                <a:cs typeface="Arial" panose="020B0604020202020204" pitchFamily="34" charset="0"/>
              </a:rPr>
              <a:t>PLAN</a:t>
            </a:r>
            <a:r>
              <a:rPr sz="2000" spc="-105" dirty="0">
                <a:latin typeface="Arial" panose="020B0604020202020204" pitchFamily="34" charset="0"/>
                <a:cs typeface="Arial" panose="020B0604020202020204" pitchFamily="34" charset="0"/>
              </a:rPr>
              <a:t> </a:t>
            </a:r>
            <a:r>
              <a:rPr sz="2000" spc="60" dirty="0">
                <a:latin typeface="Arial" panose="020B0604020202020204" pitchFamily="34" charset="0"/>
                <a:cs typeface="Arial" panose="020B0604020202020204" pitchFamily="34" charset="0"/>
              </a:rPr>
              <a:t>H</a:t>
            </a:r>
            <a:r>
              <a:rPr sz="2000" spc="-20" dirty="0">
                <a:latin typeface="Arial" panose="020B0604020202020204" pitchFamily="34" charset="0"/>
                <a:cs typeface="Arial" panose="020B0604020202020204" pitchFamily="34" charset="0"/>
              </a:rPr>
              <a:t>O</a:t>
            </a:r>
            <a:r>
              <a:rPr sz="2000" spc="60" dirty="0">
                <a:latin typeface="Arial" panose="020B0604020202020204" pitchFamily="34" charset="0"/>
                <a:cs typeface="Arial" panose="020B0604020202020204" pitchFamily="34" charset="0"/>
              </a:rPr>
              <a:t>T</a:t>
            </a:r>
            <a:r>
              <a:rPr sz="2000" spc="-105" dirty="0">
                <a:latin typeface="Arial" panose="020B0604020202020204" pitchFamily="34" charset="0"/>
                <a:cs typeface="Arial" panose="020B0604020202020204" pitchFamily="34" charset="0"/>
              </a:rPr>
              <a:t> </a:t>
            </a:r>
            <a:r>
              <a:rPr sz="2000" spc="50" dirty="0">
                <a:latin typeface="Arial" panose="020B0604020202020204" pitchFamily="34" charset="0"/>
                <a:cs typeface="Arial" panose="020B0604020202020204" pitchFamily="34" charset="0"/>
              </a:rPr>
              <a:t>SP</a:t>
            </a:r>
            <a:r>
              <a:rPr sz="2000" spc="-20" dirty="0">
                <a:latin typeface="Arial" panose="020B0604020202020204" pitchFamily="34" charset="0"/>
                <a:cs typeface="Arial" panose="020B0604020202020204" pitchFamily="34" charset="0"/>
              </a:rPr>
              <a:t>O</a:t>
            </a:r>
            <a:r>
              <a:rPr sz="2000" spc="30" dirty="0">
                <a:latin typeface="Arial" panose="020B0604020202020204" pitchFamily="34" charset="0"/>
                <a:cs typeface="Arial" panose="020B0604020202020204" pitchFamily="34" charset="0"/>
              </a:rPr>
              <a:t>T</a:t>
            </a:r>
            <a:r>
              <a:rPr sz="2000" spc="-100" dirty="0">
                <a:latin typeface="Arial" panose="020B0604020202020204" pitchFamily="34" charset="0"/>
                <a:cs typeface="Arial" panose="020B0604020202020204" pitchFamily="34" charset="0"/>
              </a:rPr>
              <a:t>S</a:t>
            </a:r>
            <a:r>
              <a:rPr sz="2000" spc="-105" dirty="0">
                <a:latin typeface="Arial" panose="020B0604020202020204" pitchFamily="34" charset="0"/>
                <a:cs typeface="Arial" panose="020B0604020202020204" pitchFamily="34" charset="0"/>
              </a:rPr>
              <a:t> </a:t>
            </a:r>
            <a:r>
              <a:rPr sz="2000" spc="-85" dirty="0">
                <a:latin typeface="Arial" panose="020B0604020202020204" pitchFamily="34" charset="0"/>
                <a:cs typeface="Arial" panose="020B0604020202020204" pitchFamily="34" charset="0"/>
              </a:rPr>
              <a:t>D</a:t>
            </a:r>
            <a:r>
              <a:rPr sz="2000" spc="180" dirty="0">
                <a:latin typeface="Arial" panose="020B0604020202020204" pitchFamily="34" charset="0"/>
                <a:cs typeface="Arial" panose="020B0604020202020204" pitchFamily="34" charset="0"/>
              </a:rPr>
              <a:t>A</a:t>
            </a:r>
            <a:r>
              <a:rPr sz="2000" spc="25" dirty="0">
                <a:latin typeface="Arial" panose="020B0604020202020204" pitchFamily="34" charset="0"/>
                <a:cs typeface="Arial" panose="020B0604020202020204" pitchFamily="34" charset="0"/>
              </a:rPr>
              <a:t>SHB</a:t>
            </a:r>
            <a:r>
              <a:rPr sz="2000" spc="-60" dirty="0">
                <a:latin typeface="Arial" panose="020B0604020202020204" pitchFamily="34" charset="0"/>
                <a:cs typeface="Arial" panose="020B0604020202020204" pitchFamily="34" charset="0"/>
              </a:rPr>
              <a:t>O</a:t>
            </a:r>
            <a:r>
              <a:rPr sz="2000" spc="85" dirty="0">
                <a:latin typeface="Arial" panose="020B0604020202020204" pitchFamily="34" charset="0"/>
                <a:cs typeface="Arial" panose="020B0604020202020204" pitchFamily="34" charset="0"/>
              </a:rPr>
              <a:t>ARD</a:t>
            </a:r>
            <a:endParaRPr sz="2000" dirty="0">
              <a:latin typeface="Arial" panose="020B0604020202020204" pitchFamily="34" charset="0"/>
              <a:cs typeface="Arial" panose="020B0604020202020204" pitchFamily="34" charset="0"/>
            </a:endParaRPr>
          </a:p>
        </p:txBody>
      </p:sp>
      <p:sp>
        <p:nvSpPr>
          <p:cNvPr id="3" name="object 3"/>
          <p:cNvSpPr txBox="1"/>
          <p:nvPr/>
        </p:nvSpPr>
        <p:spPr>
          <a:xfrm>
            <a:off x="458331" y="1354217"/>
            <a:ext cx="9161780" cy="153888"/>
          </a:xfrm>
          <a:prstGeom prst="rect">
            <a:avLst/>
          </a:prstGeom>
          <a:solidFill>
            <a:srgbClr val="E4DFDA"/>
          </a:solidFill>
        </p:spPr>
        <p:txBody>
          <a:bodyPr vert="horz" wrap="square" lIns="0" tIns="0" rIns="0" bIns="0" rtlCol="0">
            <a:spAutoFit/>
          </a:bodyPr>
          <a:lstStyle/>
          <a:p>
            <a:pPr marL="56515">
              <a:lnSpc>
                <a:spcPct val="100000"/>
              </a:lnSpc>
            </a:pPr>
            <a:r>
              <a:rPr sz="1000" spc="-10" dirty="0">
                <a:latin typeface="Arial" panose="020B0604020202020204" pitchFamily="34" charset="0"/>
                <a:cs typeface="Arial" panose="020B0604020202020204" pitchFamily="34" charset="0"/>
              </a:rPr>
              <a:t>T</a:t>
            </a:r>
            <a:r>
              <a:rPr sz="1000" spc="-20" dirty="0">
                <a:latin typeface="Arial" panose="020B0604020202020204" pitchFamily="34" charset="0"/>
                <a:cs typeface="Arial" panose="020B0604020202020204" pitchFamily="34" charset="0"/>
              </a:rPr>
              <a:t>his </a:t>
            </a:r>
            <a:r>
              <a:rPr sz="1000" spc="10" dirty="0">
                <a:latin typeface="Arial" panose="020B0604020202020204" pitchFamily="34" charset="0"/>
                <a:cs typeface="Arial" panose="020B0604020202020204" pitchFamily="34" charset="0"/>
              </a:rPr>
              <a:t>dashboa</a:t>
            </a:r>
            <a:r>
              <a:rPr sz="1000" spc="-20" dirty="0">
                <a:latin typeface="Arial" panose="020B0604020202020204" pitchFamily="34" charset="0"/>
                <a:cs typeface="Arial" panose="020B0604020202020204" pitchFamily="34" charset="0"/>
              </a:rPr>
              <a:t>r</a:t>
            </a:r>
            <a:r>
              <a:rPr sz="1000" spc="30" dirty="0">
                <a:latin typeface="Arial" panose="020B0604020202020204" pitchFamily="34" charset="0"/>
                <a:cs typeface="Arial" panose="020B0604020202020204" pitchFamily="34" charset="0"/>
              </a:rPr>
              <a:t>d</a:t>
            </a:r>
            <a:r>
              <a:rPr sz="1000" spc="-20" dirty="0">
                <a:latin typeface="Arial" panose="020B0604020202020204" pitchFamily="34" charset="0"/>
                <a:cs typeface="Arial" panose="020B0604020202020204" pitchFamily="34" charset="0"/>
              </a:rPr>
              <a:t> </a:t>
            </a:r>
            <a:r>
              <a:rPr sz="1000" spc="40" dirty="0">
                <a:latin typeface="Arial" panose="020B0604020202020204" pitchFamily="34" charset="0"/>
                <a:cs typeface="Arial" panose="020B0604020202020204" pitchFamily="34" charset="0"/>
              </a:rPr>
              <a:t>c</a:t>
            </a:r>
            <a:r>
              <a:rPr sz="1000" spc="20" dirty="0">
                <a:latin typeface="Arial" panose="020B0604020202020204" pitchFamily="34" charset="0"/>
                <a:cs typeface="Arial" panose="020B0604020202020204" pitchFamily="34" charset="0"/>
              </a:rPr>
              <a:t>ompa</a:t>
            </a:r>
            <a:r>
              <a:rPr sz="1000" spc="-15" dirty="0">
                <a:latin typeface="Arial" panose="020B0604020202020204" pitchFamily="34" charset="0"/>
                <a:cs typeface="Arial" panose="020B0604020202020204" pitchFamily="34" charset="0"/>
              </a:rPr>
              <a:t>r</a:t>
            </a:r>
            <a:r>
              <a:rPr sz="1000" spc="10" dirty="0">
                <a:latin typeface="Arial" panose="020B0604020202020204" pitchFamily="34" charset="0"/>
                <a:cs typeface="Arial" panose="020B0604020202020204" pitchFamily="34" charset="0"/>
              </a:rPr>
              <a:t>es</a:t>
            </a:r>
            <a:r>
              <a:rPr sz="1000" spc="-20" dirty="0">
                <a:latin typeface="Arial" panose="020B0604020202020204" pitchFamily="34" charset="0"/>
                <a:cs typeface="Arial" panose="020B0604020202020204" pitchFamily="34" charset="0"/>
              </a:rPr>
              <a:t> </a:t>
            </a:r>
            <a:r>
              <a:rPr sz="1000" spc="15" dirty="0">
                <a:latin typeface="Arial" panose="020B0604020202020204" pitchFamily="34" charset="0"/>
                <a:cs typeface="Arial" panose="020B0604020202020204" pitchFamily="34" charset="0"/>
              </a:rPr>
              <a:t>the</a:t>
            </a:r>
            <a:r>
              <a:rPr sz="1000" spc="-20" dirty="0">
                <a:latin typeface="Arial" panose="020B0604020202020204" pitchFamily="34" charset="0"/>
                <a:cs typeface="Arial" panose="020B0604020202020204" pitchFamily="34" charset="0"/>
              </a:rPr>
              <a:t> </a:t>
            </a:r>
            <a:r>
              <a:rPr sz="1000" spc="85" dirty="0">
                <a:latin typeface="Arial" panose="020B0604020202020204" pitchFamily="34" charset="0"/>
                <a:cs typeface="Arial" panose="020B0604020202020204" pitchFamily="34" charset="0"/>
              </a:rPr>
              <a:t>A</a:t>
            </a:r>
            <a:r>
              <a:rPr sz="1000" dirty="0">
                <a:latin typeface="Arial" panose="020B0604020202020204" pitchFamily="34" charset="0"/>
                <a:cs typeface="Arial" panose="020B0604020202020204" pitchFamily="34" charset="0"/>
              </a:rPr>
              <a:t>udit</a:t>
            </a:r>
            <a:r>
              <a:rPr sz="1000" spc="-20" dirty="0">
                <a:latin typeface="Arial" panose="020B0604020202020204" pitchFamily="34" charset="0"/>
                <a:cs typeface="Arial" panose="020B0604020202020204" pitchFamily="34" charset="0"/>
              </a:rPr>
              <a:t> </a:t>
            </a:r>
            <a:r>
              <a:rPr sz="1000" spc="25" dirty="0">
                <a:latin typeface="Arial" panose="020B0604020202020204" pitchFamily="34" charset="0"/>
                <a:cs typeface="Arial" panose="020B0604020202020204" pitchFamily="34" charset="0"/>
              </a:rPr>
              <a:t>Plan</a:t>
            </a:r>
            <a:r>
              <a:rPr sz="1000" spc="-20" dirty="0">
                <a:latin typeface="Arial" panose="020B0604020202020204" pitchFamily="34" charset="0"/>
                <a:cs typeface="Arial" panose="020B0604020202020204" pitchFamily="34" charset="0"/>
              </a:rPr>
              <a:t> </a:t>
            </a:r>
            <a:r>
              <a:rPr sz="1000" spc="25" dirty="0">
                <a:latin typeface="Arial" panose="020B0604020202020204" pitchFamily="34" charset="0"/>
                <a:cs typeface="Arial" panose="020B0604020202020204" pitchFamily="34" charset="0"/>
              </a:rPr>
              <a:t>Hot</a:t>
            </a:r>
            <a:r>
              <a:rPr sz="1000" spc="-20" dirty="0">
                <a:latin typeface="Arial" panose="020B0604020202020204" pitchFamily="34" charset="0"/>
                <a:cs typeface="Arial" panose="020B0604020202020204" pitchFamily="34" charset="0"/>
              </a:rPr>
              <a:t> </a:t>
            </a:r>
            <a:r>
              <a:rPr sz="1000" spc="30" dirty="0">
                <a:latin typeface="Arial" panose="020B0604020202020204" pitchFamily="34" charset="0"/>
                <a:cs typeface="Arial" panose="020B0604020202020204" pitchFamily="34" charset="0"/>
              </a:rPr>
              <a:t>Spots</a:t>
            </a:r>
            <a:r>
              <a:rPr sz="1000" spc="-20" dirty="0">
                <a:latin typeface="Arial" panose="020B0604020202020204" pitchFamily="34" charset="0"/>
                <a:cs typeface="Arial" panose="020B0604020202020204" pitchFamily="34" charset="0"/>
              </a:rPr>
              <a:t> </a:t>
            </a:r>
            <a:r>
              <a:rPr sz="1000" spc="-5" dirty="0">
                <a:latin typeface="Arial" panose="020B0604020202020204" pitchFamily="34" charset="0"/>
                <a:cs typeface="Arial" panose="020B0604020202020204" pitchFamily="34" charset="0"/>
              </a:rPr>
              <a:t>o</a:t>
            </a:r>
            <a:r>
              <a:rPr sz="1000" spc="35" dirty="0">
                <a:latin typeface="Arial" panose="020B0604020202020204" pitchFamily="34" charset="0"/>
                <a:cs typeface="Arial" panose="020B0604020202020204" pitchFamily="34" charset="0"/>
              </a:rPr>
              <a:t>v</a:t>
            </a:r>
            <a:r>
              <a:rPr sz="1000" spc="10" dirty="0">
                <a:latin typeface="Arial" panose="020B0604020202020204" pitchFamily="34" charset="0"/>
                <a:cs typeface="Arial" panose="020B0604020202020204" pitchFamily="34" charset="0"/>
              </a:rPr>
              <a:t>er</a:t>
            </a:r>
            <a:r>
              <a:rPr sz="1000" spc="-20" dirty="0">
                <a:latin typeface="Arial" panose="020B0604020202020204" pitchFamily="34" charset="0"/>
                <a:cs typeface="Arial" panose="020B0604020202020204" pitchFamily="34" charset="0"/>
              </a:rPr>
              <a:t> </a:t>
            </a:r>
            <a:r>
              <a:rPr sz="1000" spc="10" dirty="0">
                <a:latin typeface="Arial" panose="020B0604020202020204" pitchFamily="34" charset="0"/>
                <a:cs typeface="Arial" panose="020B0604020202020204" pitchFamily="34" charset="0"/>
              </a:rPr>
              <a:t>tim</a:t>
            </a:r>
            <a:r>
              <a:rPr sz="1000" dirty="0">
                <a:latin typeface="Arial" panose="020B0604020202020204" pitchFamily="34" charset="0"/>
                <a:cs typeface="Arial" panose="020B0604020202020204" pitchFamily="34" charset="0"/>
              </a:rPr>
              <a:t>e</a:t>
            </a:r>
            <a:r>
              <a:rPr sz="1000" spc="-75" dirty="0">
                <a:latin typeface="Arial" panose="020B0604020202020204" pitchFamily="34" charset="0"/>
                <a:cs typeface="Arial" panose="020B0604020202020204" pitchFamily="34" charset="0"/>
              </a:rPr>
              <a:t>.</a:t>
            </a:r>
            <a:endParaRPr sz="1000">
              <a:latin typeface="Arial" panose="020B0604020202020204" pitchFamily="34" charset="0"/>
              <a:cs typeface="Arial" panose="020B0604020202020204" pitchFamily="34" charset="0"/>
            </a:endParaRPr>
          </a:p>
        </p:txBody>
      </p:sp>
      <p:sp>
        <p:nvSpPr>
          <p:cNvPr id="4" name="object 4"/>
          <p:cNvSpPr/>
          <p:nvPr/>
        </p:nvSpPr>
        <p:spPr>
          <a:xfrm>
            <a:off x="458331" y="2815832"/>
            <a:ext cx="9130665" cy="0"/>
          </a:xfrm>
          <a:custGeom>
            <a:avLst/>
            <a:gdLst/>
            <a:ahLst/>
            <a:cxnLst/>
            <a:rect l="l" t="t" r="r" b="b"/>
            <a:pathLst>
              <a:path w="9130665">
                <a:moveTo>
                  <a:pt x="0" y="0"/>
                </a:moveTo>
                <a:lnTo>
                  <a:pt x="9130168" y="0"/>
                </a:lnTo>
              </a:path>
            </a:pathLst>
          </a:custGeom>
          <a:ln w="3175">
            <a:solidFill>
              <a:srgbClr val="4D4D4F"/>
            </a:solidFill>
          </a:ln>
        </p:spPr>
        <p:txBody>
          <a:bodyPr wrap="square" lIns="0" tIns="0" rIns="0" bIns="0" rtlCol="0"/>
          <a:lstStyle/>
          <a:p>
            <a:endParaRPr>
              <a:latin typeface="Arial" panose="020B0604020202020204" pitchFamily="34" charset="0"/>
              <a:cs typeface="Arial" panose="020B0604020202020204" pitchFamily="34" charset="0"/>
            </a:endParaRPr>
          </a:p>
        </p:txBody>
      </p:sp>
      <p:sp>
        <p:nvSpPr>
          <p:cNvPr id="5" name="object 5"/>
          <p:cNvSpPr/>
          <p:nvPr/>
        </p:nvSpPr>
        <p:spPr>
          <a:xfrm>
            <a:off x="458331" y="3208262"/>
            <a:ext cx="9130665" cy="0"/>
          </a:xfrm>
          <a:custGeom>
            <a:avLst/>
            <a:gdLst/>
            <a:ahLst/>
            <a:cxnLst/>
            <a:rect l="l" t="t" r="r" b="b"/>
            <a:pathLst>
              <a:path w="9130665">
                <a:moveTo>
                  <a:pt x="0" y="0"/>
                </a:moveTo>
                <a:lnTo>
                  <a:pt x="9130168" y="0"/>
                </a:lnTo>
              </a:path>
            </a:pathLst>
          </a:custGeom>
          <a:ln w="3175">
            <a:solidFill>
              <a:srgbClr val="4D4D4F"/>
            </a:solidFill>
          </a:ln>
        </p:spPr>
        <p:txBody>
          <a:bodyPr wrap="square" lIns="0" tIns="0" rIns="0" bIns="0" rtlCol="0"/>
          <a:lstStyle/>
          <a:p>
            <a:endParaRPr>
              <a:latin typeface="Arial" panose="020B0604020202020204" pitchFamily="34" charset="0"/>
              <a:cs typeface="Arial" panose="020B0604020202020204" pitchFamily="34" charset="0"/>
            </a:endParaRPr>
          </a:p>
        </p:txBody>
      </p:sp>
      <p:sp>
        <p:nvSpPr>
          <p:cNvPr id="6" name="object 6"/>
          <p:cNvSpPr/>
          <p:nvPr/>
        </p:nvSpPr>
        <p:spPr>
          <a:xfrm>
            <a:off x="458331" y="3600692"/>
            <a:ext cx="9130665" cy="0"/>
          </a:xfrm>
          <a:custGeom>
            <a:avLst/>
            <a:gdLst/>
            <a:ahLst/>
            <a:cxnLst/>
            <a:rect l="l" t="t" r="r" b="b"/>
            <a:pathLst>
              <a:path w="9130665">
                <a:moveTo>
                  <a:pt x="0" y="0"/>
                </a:moveTo>
                <a:lnTo>
                  <a:pt x="9130168" y="0"/>
                </a:lnTo>
              </a:path>
            </a:pathLst>
          </a:custGeom>
          <a:ln w="3175">
            <a:solidFill>
              <a:srgbClr val="4D4D4F"/>
            </a:solidFill>
          </a:ln>
        </p:spPr>
        <p:txBody>
          <a:bodyPr wrap="square" lIns="0" tIns="0" rIns="0" bIns="0" rtlCol="0"/>
          <a:lstStyle/>
          <a:p>
            <a:endParaRPr>
              <a:latin typeface="Arial" panose="020B0604020202020204" pitchFamily="34" charset="0"/>
              <a:cs typeface="Arial" panose="020B0604020202020204" pitchFamily="34" charset="0"/>
            </a:endParaRPr>
          </a:p>
        </p:txBody>
      </p:sp>
      <p:sp>
        <p:nvSpPr>
          <p:cNvPr id="7" name="object 7"/>
          <p:cNvSpPr/>
          <p:nvPr/>
        </p:nvSpPr>
        <p:spPr>
          <a:xfrm>
            <a:off x="458331" y="4158222"/>
            <a:ext cx="9130665" cy="0"/>
          </a:xfrm>
          <a:custGeom>
            <a:avLst/>
            <a:gdLst/>
            <a:ahLst/>
            <a:cxnLst/>
            <a:rect l="l" t="t" r="r" b="b"/>
            <a:pathLst>
              <a:path w="9130665">
                <a:moveTo>
                  <a:pt x="0" y="0"/>
                </a:moveTo>
                <a:lnTo>
                  <a:pt x="9130168" y="0"/>
                </a:lnTo>
              </a:path>
            </a:pathLst>
          </a:custGeom>
          <a:ln w="3175">
            <a:solidFill>
              <a:srgbClr val="4D4D4F"/>
            </a:solidFill>
          </a:ln>
        </p:spPr>
        <p:txBody>
          <a:bodyPr wrap="square" lIns="0" tIns="0" rIns="0" bIns="0" rtlCol="0"/>
          <a:lstStyle/>
          <a:p>
            <a:endParaRPr>
              <a:latin typeface="Arial" panose="020B0604020202020204" pitchFamily="34" charset="0"/>
              <a:cs typeface="Arial" panose="020B0604020202020204" pitchFamily="34" charset="0"/>
            </a:endParaRPr>
          </a:p>
        </p:txBody>
      </p:sp>
      <p:sp>
        <p:nvSpPr>
          <p:cNvPr id="8" name="object 8"/>
          <p:cNvSpPr/>
          <p:nvPr/>
        </p:nvSpPr>
        <p:spPr>
          <a:xfrm>
            <a:off x="458331" y="4550652"/>
            <a:ext cx="9130665" cy="0"/>
          </a:xfrm>
          <a:custGeom>
            <a:avLst/>
            <a:gdLst/>
            <a:ahLst/>
            <a:cxnLst/>
            <a:rect l="l" t="t" r="r" b="b"/>
            <a:pathLst>
              <a:path w="9130665">
                <a:moveTo>
                  <a:pt x="0" y="0"/>
                </a:moveTo>
                <a:lnTo>
                  <a:pt x="9130168" y="0"/>
                </a:lnTo>
              </a:path>
            </a:pathLst>
          </a:custGeom>
          <a:ln w="3175">
            <a:solidFill>
              <a:srgbClr val="4D4D4F"/>
            </a:solidFill>
          </a:ln>
        </p:spPr>
        <p:txBody>
          <a:bodyPr wrap="square" lIns="0" tIns="0" rIns="0" bIns="0" rtlCol="0"/>
          <a:lstStyle/>
          <a:p>
            <a:endParaRPr>
              <a:latin typeface="Arial" panose="020B0604020202020204" pitchFamily="34" charset="0"/>
              <a:cs typeface="Arial" panose="020B0604020202020204" pitchFamily="34" charset="0"/>
            </a:endParaRPr>
          </a:p>
        </p:txBody>
      </p:sp>
      <p:sp>
        <p:nvSpPr>
          <p:cNvPr id="9" name="object 9"/>
          <p:cNvSpPr/>
          <p:nvPr/>
        </p:nvSpPr>
        <p:spPr>
          <a:xfrm>
            <a:off x="458331" y="4925988"/>
            <a:ext cx="9130665" cy="0"/>
          </a:xfrm>
          <a:custGeom>
            <a:avLst/>
            <a:gdLst/>
            <a:ahLst/>
            <a:cxnLst/>
            <a:rect l="l" t="t" r="r" b="b"/>
            <a:pathLst>
              <a:path w="9130665">
                <a:moveTo>
                  <a:pt x="0" y="0"/>
                </a:moveTo>
                <a:lnTo>
                  <a:pt x="9130168" y="0"/>
                </a:lnTo>
              </a:path>
            </a:pathLst>
          </a:custGeom>
          <a:ln w="3175">
            <a:solidFill>
              <a:srgbClr val="4D4D4F"/>
            </a:solidFill>
          </a:ln>
        </p:spPr>
        <p:txBody>
          <a:bodyPr wrap="square" lIns="0" tIns="0" rIns="0" bIns="0" rtlCol="0"/>
          <a:lstStyle/>
          <a:p>
            <a:endParaRPr>
              <a:latin typeface="Arial" panose="020B0604020202020204" pitchFamily="34" charset="0"/>
              <a:cs typeface="Arial" panose="020B0604020202020204" pitchFamily="34" charset="0"/>
            </a:endParaRPr>
          </a:p>
        </p:txBody>
      </p:sp>
      <p:sp>
        <p:nvSpPr>
          <p:cNvPr id="10" name="object 10"/>
          <p:cNvSpPr/>
          <p:nvPr/>
        </p:nvSpPr>
        <p:spPr>
          <a:xfrm>
            <a:off x="458331" y="5318418"/>
            <a:ext cx="9130665" cy="0"/>
          </a:xfrm>
          <a:custGeom>
            <a:avLst/>
            <a:gdLst/>
            <a:ahLst/>
            <a:cxnLst/>
            <a:rect l="l" t="t" r="r" b="b"/>
            <a:pathLst>
              <a:path w="9130665">
                <a:moveTo>
                  <a:pt x="0" y="0"/>
                </a:moveTo>
                <a:lnTo>
                  <a:pt x="9130168" y="0"/>
                </a:lnTo>
              </a:path>
            </a:pathLst>
          </a:custGeom>
          <a:ln w="3175">
            <a:solidFill>
              <a:srgbClr val="4D4D4F"/>
            </a:solidFill>
          </a:ln>
        </p:spPr>
        <p:txBody>
          <a:bodyPr wrap="square" lIns="0" tIns="0" rIns="0" bIns="0" rtlCol="0"/>
          <a:lstStyle/>
          <a:p>
            <a:endParaRPr>
              <a:latin typeface="Arial" panose="020B0604020202020204" pitchFamily="34" charset="0"/>
              <a:cs typeface="Arial" panose="020B0604020202020204" pitchFamily="34" charset="0"/>
            </a:endParaRPr>
          </a:p>
        </p:txBody>
      </p:sp>
      <p:sp>
        <p:nvSpPr>
          <p:cNvPr id="11" name="object 11"/>
          <p:cNvSpPr/>
          <p:nvPr/>
        </p:nvSpPr>
        <p:spPr>
          <a:xfrm>
            <a:off x="458331" y="5710848"/>
            <a:ext cx="9130665" cy="0"/>
          </a:xfrm>
          <a:custGeom>
            <a:avLst/>
            <a:gdLst/>
            <a:ahLst/>
            <a:cxnLst/>
            <a:rect l="l" t="t" r="r" b="b"/>
            <a:pathLst>
              <a:path w="9130665">
                <a:moveTo>
                  <a:pt x="0" y="0"/>
                </a:moveTo>
                <a:lnTo>
                  <a:pt x="9130168" y="0"/>
                </a:lnTo>
              </a:path>
            </a:pathLst>
          </a:custGeom>
          <a:ln w="3175">
            <a:solidFill>
              <a:srgbClr val="4D4D4F"/>
            </a:solidFill>
          </a:ln>
        </p:spPr>
        <p:txBody>
          <a:bodyPr wrap="square" lIns="0" tIns="0" rIns="0" bIns="0" rtlCol="0"/>
          <a:lstStyle/>
          <a:p>
            <a:endParaRPr>
              <a:latin typeface="Arial" panose="020B0604020202020204" pitchFamily="34" charset="0"/>
              <a:cs typeface="Arial" panose="020B0604020202020204" pitchFamily="34" charset="0"/>
            </a:endParaRPr>
          </a:p>
        </p:txBody>
      </p:sp>
      <p:sp>
        <p:nvSpPr>
          <p:cNvPr id="12" name="object 12"/>
          <p:cNvSpPr/>
          <p:nvPr/>
        </p:nvSpPr>
        <p:spPr>
          <a:xfrm>
            <a:off x="5936437" y="6495708"/>
            <a:ext cx="3652520" cy="0"/>
          </a:xfrm>
          <a:custGeom>
            <a:avLst/>
            <a:gdLst/>
            <a:ahLst/>
            <a:cxnLst/>
            <a:rect l="l" t="t" r="r" b="b"/>
            <a:pathLst>
              <a:path w="3652520">
                <a:moveTo>
                  <a:pt x="0" y="0"/>
                </a:moveTo>
                <a:lnTo>
                  <a:pt x="3652062" y="0"/>
                </a:lnTo>
              </a:path>
            </a:pathLst>
          </a:custGeom>
          <a:ln w="3175">
            <a:solidFill>
              <a:srgbClr val="4D4D4F"/>
            </a:solidFill>
          </a:ln>
        </p:spPr>
        <p:txBody>
          <a:bodyPr wrap="square" lIns="0" tIns="0" rIns="0" bIns="0" rtlCol="0"/>
          <a:lstStyle/>
          <a:p>
            <a:endParaRPr>
              <a:latin typeface="Arial" panose="020B0604020202020204" pitchFamily="34" charset="0"/>
              <a:cs typeface="Arial" panose="020B0604020202020204" pitchFamily="34" charset="0"/>
            </a:endParaRPr>
          </a:p>
        </p:txBody>
      </p:sp>
      <p:sp>
        <p:nvSpPr>
          <p:cNvPr id="13" name="object 13"/>
          <p:cNvSpPr/>
          <p:nvPr/>
        </p:nvSpPr>
        <p:spPr>
          <a:xfrm>
            <a:off x="458331" y="6103278"/>
            <a:ext cx="9130665" cy="0"/>
          </a:xfrm>
          <a:custGeom>
            <a:avLst/>
            <a:gdLst/>
            <a:ahLst/>
            <a:cxnLst/>
            <a:rect l="l" t="t" r="r" b="b"/>
            <a:pathLst>
              <a:path w="9130665">
                <a:moveTo>
                  <a:pt x="0" y="0"/>
                </a:moveTo>
                <a:lnTo>
                  <a:pt x="9130168" y="0"/>
                </a:lnTo>
              </a:path>
            </a:pathLst>
          </a:custGeom>
          <a:ln w="3175">
            <a:solidFill>
              <a:srgbClr val="4D4D4F"/>
            </a:solidFill>
          </a:ln>
        </p:spPr>
        <p:txBody>
          <a:bodyPr wrap="square" lIns="0" tIns="0" rIns="0" bIns="0" rtlCol="0"/>
          <a:lstStyle/>
          <a:p>
            <a:endParaRPr>
              <a:latin typeface="Arial" panose="020B0604020202020204" pitchFamily="34" charset="0"/>
              <a:cs typeface="Arial" panose="020B0604020202020204" pitchFamily="34" charset="0"/>
            </a:endParaRPr>
          </a:p>
        </p:txBody>
      </p:sp>
      <p:sp>
        <p:nvSpPr>
          <p:cNvPr id="15" name="object 15"/>
          <p:cNvSpPr txBox="1"/>
          <p:nvPr/>
        </p:nvSpPr>
        <p:spPr>
          <a:xfrm>
            <a:off x="502525" y="2467865"/>
            <a:ext cx="1129665" cy="332399"/>
          </a:xfrm>
          <a:prstGeom prst="rect">
            <a:avLst/>
          </a:prstGeom>
        </p:spPr>
        <p:txBody>
          <a:bodyPr vert="horz" wrap="square" lIns="0" tIns="0" rIns="0" bIns="0" rtlCol="0">
            <a:spAutoFit/>
          </a:bodyPr>
          <a:lstStyle/>
          <a:p>
            <a:pPr marL="12700" marR="5080">
              <a:lnSpc>
                <a:spcPct val="108300"/>
              </a:lnSpc>
            </a:pPr>
            <a:r>
              <a:rPr sz="1000" spc="30" dirty="0">
                <a:latin typeface="Arial" panose="020B0604020202020204" pitchFamily="34" charset="0"/>
                <a:cs typeface="Arial" panose="020B0604020202020204" pitchFamily="34" charset="0"/>
              </a:rPr>
              <a:t>C</a:t>
            </a:r>
            <a:r>
              <a:rPr sz="1000" spc="10" dirty="0">
                <a:latin typeface="Arial" panose="020B0604020202020204" pitchFamily="34" charset="0"/>
                <a:cs typeface="Arial" panose="020B0604020202020204" pitchFamily="34" charset="0"/>
              </a:rPr>
              <a:t>ybersecurity:</a:t>
            </a:r>
            <a:r>
              <a:rPr sz="1000" spc="5" dirty="0">
                <a:latin typeface="Arial" panose="020B0604020202020204" pitchFamily="34" charset="0"/>
                <a:cs typeface="Arial" panose="020B0604020202020204" pitchFamily="34" charset="0"/>
              </a:rPr>
              <a:t> </a:t>
            </a:r>
            <a:r>
              <a:rPr sz="1000" dirty="0">
                <a:latin typeface="Arial" panose="020B0604020202020204" pitchFamily="34" charset="0"/>
                <a:cs typeface="Arial" panose="020B0604020202020204" pitchFamily="34" charset="0"/>
              </a:rPr>
              <a:t>Malicious</a:t>
            </a:r>
            <a:r>
              <a:rPr sz="1000" spc="-20" dirty="0">
                <a:latin typeface="Arial" panose="020B0604020202020204" pitchFamily="34" charset="0"/>
                <a:cs typeface="Arial" panose="020B0604020202020204" pitchFamily="34" charset="0"/>
              </a:rPr>
              <a:t> </a:t>
            </a:r>
            <a:r>
              <a:rPr sz="1000" dirty="0">
                <a:latin typeface="Arial" panose="020B0604020202020204" pitchFamily="34" charset="0"/>
                <a:cs typeface="Arial" panose="020B0604020202020204" pitchFamily="34" charset="0"/>
              </a:rPr>
              <a:t>Insiders</a:t>
            </a:r>
            <a:endParaRPr sz="1000">
              <a:latin typeface="Arial" panose="020B0604020202020204" pitchFamily="34" charset="0"/>
              <a:cs typeface="Arial" panose="020B0604020202020204" pitchFamily="34" charset="0"/>
            </a:endParaRPr>
          </a:p>
        </p:txBody>
      </p:sp>
      <p:sp>
        <p:nvSpPr>
          <p:cNvPr id="16" name="object 16"/>
          <p:cNvSpPr txBox="1"/>
          <p:nvPr/>
        </p:nvSpPr>
        <p:spPr>
          <a:xfrm>
            <a:off x="2328531" y="2467865"/>
            <a:ext cx="1115060" cy="332399"/>
          </a:xfrm>
          <a:prstGeom prst="rect">
            <a:avLst/>
          </a:prstGeom>
        </p:spPr>
        <p:txBody>
          <a:bodyPr vert="horz" wrap="square" lIns="0" tIns="0" rIns="0" bIns="0" rtlCol="0">
            <a:spAutoFit/>
          </a:bodyPr>
          <a:lstStyle/>
          <a:p>
            <a:pPr marL="12700" marR="5080">
              <a:lnSpc>
                <a:spcPct val="108300"/>
              </a:lnSpc>
            </a:pPr>
            <a:r>
              <a:rPr sz="1000" spc="90" dirty="0">
                <a:latin typeface="Arial" panose="020B0604020202020204" pitchFamily="34" charset="0"/>
                <a:cs typeface="Arial" panose="020B0604020202020204" pitchFamily="34" charset="0"/>
              </a:rPr>
              <a:t>S</a:t>
            </a:r>
            <a:r>
              <a:rPr sz="1000" spc="10" dirty="0">
                <a:latin typeface="Arial" panose="020B0604020202020204" pitchFamily="34" charset="0"/>
                <a:cs typeface="Arial" panose="020B0604020202020204" pitchFamily="34" charset="0"/>
              </a:rPr>
              <a:t>t</a:t>
            </a:r>
            <a:r>
              <a:rPr sz="1000" spc="-15" dirty="0">
                <a:latin typeface="Arial" panose="020B0604020202020204" pitchFamily="34" charset="0"/>
                <a:cs typeface="Arial" panose="020B0604020202020204" pitchFamily="34" charset="0"/>
              </a:rPr>
              <a:t>r</a:t>
            </a:r>
            <a:r>
              <a:rPr sz="1000" spc="15" dirty="0">
                <a:latin typeface="Arial" panose="020B0604020202020204" pitchFamily="34" charset="0"/>
                <a:cs typeface="Arial" panose="020B0604020202020204" pitchFamily="34" charset="0"/>
              </a:rPr>
              <a:t>at</a:t>
            </a:r>
            <a:r>
              <a:rPr sz="1000" spc="20" dirty="0">
                <a:latin typeface="Arial" panose="020B0604020202020204" pitchFamily="34" charset="0"/>
                <a:cs typeface="Arial" panose="020B0604020202020204" pitchFamily="34" charset="0"/>
              </a:rPr>
              <a:t>egic</a:t>
            </a:r>
            <a:r>
              <a:rPr sz="1000" spc="-20" dirty="0">
                <a:latin typeface="Arial" panose="020B0604020202020204" pitchFamily="34" charset="0"/>
                <a:cs typeface="Arial" panose="020B0604020202020204" pitchFamily="34" charset="0"/>
              </a:rPr>
              <a:t> </a:t>
            </a:r>
            <a:r>
              <a:rPr sz="1000" spc="15" dirty="0">
                <a:latin typeface="Arial" panose="020B0604020202020204" pitchFamily="34" charset="0"/>
                <a:cs typeface="Arial" panose="020B0604020202020204" pitchFamily="34" charset="0"/>
              </a:rPr>
              <a:t>Change Management</a:t>
            </a:r>
            <a:endParaRPr sz="1000">
              <a:latin typeface="Arial" panose="020B0604020202020204" pitchFamily="34" charset="0"/>
              <a:cs typeface="Arial" panose="020B0604020202020204" pitchFamily="34" charset="0"/>
            </a:endParaRPr>
          </a:p>
        </p:txBody>
      </p:sp>
      <p:sp>
        <p:nvSpPr>
          <p:cNvPr id="17" name="object 17"/>
          <p:cNvSpPr txBox="1"/>
          <p:nvPr/>
        </p:nvSpPr>
        <p:spPr>
          <a:xfrm>
            <a:off x="4154537" y="2550415"/>
            <a:ext cx="904240" cy="152400"/>
          </a:xfrm>
          <a:prstGeom prst="rect">
            <a:avLst/>
          </a:prstGeom>
        </p:spPr>
        <p:txBody>
          <a:bodyPr vert="horz" wrap="square" lIns="0" tIns="0" rIns="0" bIns="0" rtlCol="0">
            <a:spAutoFit/>
          </a:bodyPr>
          <a:lstStyle/>
          <a:p>
            <a:pPr marL="12700">
              <a:lnSpc>
                <a:spcPct val="100000"/>
              </a:lnSpc>
            </a:pPr>
            <a:r>
              <a:rPr sz="1000" spc="30" dirty="0">
                <a:latin typeface="Arial" panose="020B0604020202020204" pitchFamily="34" charset="0"/>
                <a:cs typeface="Arial" panose="020B0604020202020204" pitchFamily="34" charset="0"/>
              </a:rPr>
              <a:t>C</a:t>
            </a:r>
            <a:r>
              <a:rPr sz="1000" spc="15" dirty="0">
                <a:latin typeface="Arial" panose="020B0604020202020204" pitchFamily="34" charset="0"/>
                <a:cs typeface="Arial" panose="020B0604020202020204" pitchFamily="34" charset="0"/>
              </a:rPr>
              <a:t>ybersecurity</a:t>
            </a:r>
            <a:endParaRPr sz="1000">
              <a:latin typeface="Arial" panose="020B0604020202020204" pitchFamily="34" charset="0"/>
              <a:cs typeface="Arial" panose="020B0604020202020204" pitchFamily="34" charset="0"/>
            </a:endParaRPr>
          </a:p>
        </p:txBody>
      </p:sp>
      <p:sp>
        <p:nvSpPr>
          <p:cNvPr id="18" name="object 18"/>
          <p:cNvSpPr txBox="1"/>
          <p:nvPr/>
        </p:nvSpPr>
        <p:spPr>
          <a:xfrm>
            <a:off x="5980543" y="2550415"/>
            <a:ext cx="822325" cy="152400"/>
          </a:xfrm>
          <a:prstGeom prst="rect">
            <a:avLst/>
          </a:prstGeom>
        </p:spPr>
        <p:txBody>
          <a:bodyPr vert="horz" wrap="square" lIns="0" tIns="0" rIns="0" bIns="0" rtlCol="0">
            <a:spAutoFit/>
          </a:bodyPr>
          <a:lstStyle/>
          <a:p>
            <a:pPr marL="12700">
              <a:lnSpc>
                <a:spcPct val="100000"/>
              </a:lnSpc>
            </a:pPr>
            <a:r>
              <a:rPr sz="1000" spc="30" dirty="0">
                <a:latin typeface="Arial" panose="020B0604020202020204" pitchFamily="34" charset="0"/>
                <a:cs typeface="Arial" panose="020B0604020202020204" pitchFamily="34" charset="0"/>
              </a:rPr>
              <a:t>D</a:t>
            </a:r>
            <a:r>
              <a:rPr sz="1000" spc="15" dirty="0">
                <a:latin typeface="Arial" panose="020B0604020202020204" pitchFamily="34" charset="0"/>
                <a:cs typeface="Arial" panose="020B0604020202020204" pitchFamily="34" charset="0"/>
              </a:rPr>
              <a:t>a</a:t>
            </a:r>
            <a:r>
              <a:rPr sz="1000" spc="25" dirty="0">
                <a:latin typeface="Arial" panose="020B0604020202020204" pitchFamily="34" charset="0"/>
                <a:cs typeface="Arial" panose="020B0604020202020204" pitchFamily="34" charset="0"/>
              </a:rPr>
              <a:t>ta</a:t>
            </a:r>
            <a:r>
              <a:rPr sz="1000" spc="-20" dirty="0">
                <a:latin typeface="Arial" panose="020B0604020202020204" pitchFamily="34" charset="0"/>
                <a:cs typeface="Arial" panose="020B0604020202020204" pitchFamily="34" charset="0"/>
              </a:rPr>
              <a:t> </a:t>
            </a:r>
            <a:r>
              <a:rPr sz="1000" spc="30" dirty="0">
                <a:latin typeface="Arial" panose="020B0604020202020204" pitchFamily="34" charset="0"/>
                <a:cs typeface="Arial" panose="020B0604020202020204" pitchFamily="34" charset="0"/>
              </a:rPr>
              <a:t>Pri</a:t>
            </a:r>
            <a:r>
              <a:rPr sz="1000" spc="15" dirty="0">
                <a:latin typeface="Arial" panose="020B0604020202020204" pitchFamily="34" charset="0"/>
                <a:cs typeface="Arial" panose="020B0604020202020204" pitchFamily="34" charset="0"/>
              </a:rPr>
              <a:t>v</a:t>
            </a:r>
            <a:r>
              <a:rPr sz="1000" spc="40" dirty="0">
                <a:latin typeface="Arial" panose="020B0604020202020204" pitchFamily="34" charset="0"/>
                <a:cs typeface="Arial" panose="020B0604020202020204" pitchFamily="34" charset="0"/>
              </a:rPr>
              <a:t>a</a:t>
            </a:r>
            <a:r>
              <a:rPr sz="1000" spc="35" dirty="0">
                <a:latin typeface="Arial" panose="020B0604020202020204" pitchFamily="34" charset="0"/>
                <a:cs typeface="Arial" panose="020B0604020202020204" pitchFamily="34" charset="0"/>
              </a:rPr>
              <a:t>c</a:t>
            </a:r>
            <a:r>
              <a:rPr sz="1000" spc="65" dirty="0">
                <a:latin typeface="Arial" panose="020B0604020202020204" pitchFamily="34" charset="0"/>
                <a:cs typeface="Arial" panose="020B0604020202020204" pitchFamily="34" charset="0"/>
              </a:rPr>
              <a:t>y</a:t>
            </a:r>
            <a:endParaRPr sz="1000">
              <a:latin typeface="Arial" panose="020B0604020202020204" pitchFamily="34" charset="0"/>
              <a:cs typeface="Arial" panose="020B0604020202020204" pitchFamily="34" charset="0"/>
            </a:endParaRPr>
          </a:p>
        </p:txBody>
      </p:sp>
      <p:sp>
        <p:nvSpPr>
          <p:cNvPr id="19" name="object 19"/>
          <p:cNvSpPr txBox="1"/>
          <p:nvPr/>
        </p:nvSpPr>
        <p:spPr>
          <a:xfrm>
            <a:off x="7806549" y="2556130"/>
            <a:ext cx="1320165" cy="152400"/>
          </a:xfrm>
          <a:prstGeom prst="rect">
            <a:avLst/>
          </a:prstGeom>
        </p:spPr>
        <p:txBody>
          <a:bodyPr vert="horz" wrap="square" lIns="0" tIns="0" rIns="0" bIns="0" rtlCol="0">
            <a:spAutoFit/>
          </a:bodyPr>
          <a:lstStyle/>
          <a:p>
            <a:pPr marL="12700">
              <a:lnSpc>
                <a:spcPct val="100000"/>
              </a:lnSpc>
            </a:pPr>
            <a:r>
              <a:rPr sz="1000" spc="10" dirty="0">
                <a:latin typeface="Arial" panose="020B0604020202020204" pitchFamily="34" charset="0"/>
                <a:cs typeface="Arial" panose="020B0604020202020204" pitchFamily="34" charset="0"/>
              </a:rPr>
              <a:t>Cloud</a:t>
            </a:r>
            <a:r>
              <a:rPr sz="1000" spc="-20" dirty="0">
                <a:latin typeface="Arial" panose="020B0604020202020204" pitchFamily="34" charset="0"/>
                <a:cs typeface="Arial" panose="020B0604020202020204" pitchFamily="34" charset="0"/>
              </a:rPr>
              <a:t> </a:t>
            </a:r>
            <a:r>
              <a:rPr sz="1000" spc="50" dirty="0">
                <a:latin typeface="Arial" panose="020B0604020202020204" pitchFamily="34" charset="0"/>
                <a:cs typeface="Arial" panose="020B0604020202020204" pitchFamily="34" charset="0"/>
              </a:rPr>
              <a:t>V</a:t>
            </a:r>
            <a:r>
              <a:rPr sz="1000" spc="-10" dirty="0">
                <a:latin typeface="Arial" panose="020B0604020202020204" pitchFamily="34" charset="0"/>
                <a:cs typeface="Arial" panose="020B0604020202020204" pitchFamily="34" charset="0"/>
              </a:rPr>
              <a:t>ulne</a:t>
            </a:r>
            <a:r>
              <a:rPr sz="1000" spc="-30" dirty="0">
                <a:latin typeface="Arial" panose="020B0604020202020204" pitchFamily="34" charset="0"/>
                <a:cs typeface="Arial" panose="020B0604020202020204" pitchFamily="34" charset="0"/>
              </a:rPr>
              <a:t>r</a:t>
            </a:r>
            <a:r>
              <a:rPr sz="1000" dirty="0">
                <a:latin typeface="Arial" panose="020B0604020202020204" pitchFamily="34" charset="0"/>
                <a:cs typeface="Arial" panose="020B0604020202020204" pitchFamily="34" charset="0"/>
              </a:rPr>
              <a:t>abilities</a:t>
            </a:r>
            <a:endParaRPr sz="1000">
              <a:latin typeface="Arial" panose="020B0604020202020204" pitchFamily="34" charset="0"/>
              <a:cs typeface="Arial" panose="020B0604020202020204" pitchFamily="34" charset="0"/>
            </a:endParaRPr>
          </a:p>
        </p:txBody>
      </p:sp>
      <p:sp>
        <p:nvSpPr>
          <p:cNvPr id="20" name="object 20"/>
          <p:cNvSpPr txBox="1"/>
          <p:nvPr/>
        </p:nvSpPr>
        <p:spPr>
          <a:xfrm>
            <a:off x="502398" y="2942845"/>
            <a:ext cx="1144905" cy="152400"/>
          </a:xfrm>
          <a:prstGeom prst="rect">
            <a:avLst/>
          </a:prstGeom>
        </p:spPr>
        <p:txBody>
          <a:bodyPr vert="horz" wrap="square" lIns="0" tIns="0" rIns="0" bIns="0" rtlCol="0">
            <a:spAutoFit/>
          </a:bodyPr>
          <a:lstStyle/>
          <a:p>
            <a:pPr marL="12700">
              <a:lnSpc>
                <a:spcPct val="100000"/>
              </a:lnSpc>
            </a:pPr>
            <a:r>
              <a:rPr sz="1000" spc="5" dirty="0">
                <a:latin typeface="Arial" panose="020B0604020202020204" pitchFamily="34" charset="0"/>
                <a:cs typeface="Arial" panose="020B0604020202020204" pitchFamily="34" charset="0"/>
              </a:rPr>
              <a:t>Risk</a:t>
            </a:r>
            <a:r>
              <a:rPr sz="1000" spc="-20" dirty="0">
                <a:latin typeface="Arial" panose="020B0604020202020204" pitchFamily="34" charset="0"/>
                <a:cs typeface="Arial" panose="020B0604020202020204" pitchFamily="34" charset="0"/>
              </a:rPr>
              <a:t> </a:t>
            </a:r>
            <a:r>
              <a:rPr sz="1000" spc="15" dirty="0">
                <a:latin typeface="Arial" panose="020B0604020202020204" pitchFamily="34" charset="0"/>
                <a:cs typeface="Arial" panose="020B0604020202020204" pitchFamily="34" charset="0"/>
              </a:rPr>
              <a:t>Management</a:t>
            </a:r>
            <a:endParaRPr sz="1000">
              <a:latin typeface="Arial" panose="020B0604020202020204" pitchFamily="34" charset="0"/>
              <a:cs typeface="Arial" panose="020B0604020202020204" pitchFamily="34" charset="0"/>
            </a:endParaRPr>
          </a:p>
        </p:txBody>
      </p:sp>
      <p:sp>
        <p:nvSpPr>
          <p:cNvPr id="21" name="object 21"/>
          <p:cNvSpPr txBox="1"/>
          <p:nvPr/>
        </p:nvSpPr>
        <p:spPr>
          <a:xfrm>
            <a:off x="2328404" y="2860295"/>
            <a:ext cx="1590040" cy="332399"/>
          </a:xfrm>
          <a:prstGeom prst="rect">
            <a:avLst/>
          </a:prstGeom>
        </p:spPr>
        <p:txBody>
          <a:bodyPr vert="horz" wrap="square" lIns="0" tIns="0" rIns="0" bIns="0" rtlCol="0">
            <a:spAutoFit/>
          </a:bodyPr>
          <a:lstStyle/>
          <a:p>
            <a:pPr marL="12700" marR="5080">
              <a:lnSpc>
                <a:spcPct val="108300"/>
              </a:lnSpc>
            </a:pPr>
            <a:r>
              <a:rPr sz="1000" spc="5" dirty="0">
                <a:latin typeface="Arial" panose="020B0604020202020204" pitchFamily="34" charset="0"/>
                <a:cs typeface="Arial" panose="020B0604020202020204" pitchFamily="34" charset="0"/>
              </a:rPr>
              <a:t>Clim</a:t>
            </a:r>
            <a:r>
              <a:rPr sz="1000" dirty="0">
                <a:latin typeface="Arial" panose="020B0604020202020204" pitchFamily="34" charset="0"/>
                <a:cs typeface="Arial" panose="020B0604020202020204" pitchFamily="34" charset="0"/>
              </a:rPr>
              <a:t>a</a:t>
            </a:r>
            <a:r>
              <a:rPr sz="1000" spc="15" dirty="0">
                <a:latin typeface="Arial" panose="020B0604020202020204" pitchFamily="34" charset="0"/>
                <a:cs typeface="Arial" panose="020B0604020202020204" pitchFamily="34" charset="0"/>
              </a:rPr>
              <a:t>t</a:t>
            </a:r>
            <a:r>
              <a:rPr sz="1000" spc="30" dirty="0">
                <a:latin typeface="Arial" panose="020B0604020202020204" pitchFamily="34" charset="0"/>
                <a:cs typeface="Arial" panose="020B0604020202020204" pitchFamily="34" charset="0"/>
              </a:rPr>
              <a:t>e</a:t>
            </a:r>
            <a:r>
              <a:rPr sz="1000" spc="-20" dirty="0">
                <a:latin typeface="Arial" panose="020B0604020202020204" pitchFamily="34" charset="0"/>
                <a:cs typeface="Arial" panose="020B0604020202020204" pitchFamily="34" charset="0"/>
              </a:rPr>
              <a:t> </a:t>
            </a:r>
            <a:r>
              <a:rPr sz="1000" spc="15" dirty="0">
                <a:latin typeface="Arial" panose="020B0604020202020204" pitchFamily="34" charset="0"/>
                <a:cs typeface="Arial" panose="020B0604020202020204" pitchFamily="34" charset="0"/>
              </a:rPr>
              <a:t>Change</a:t>
            </a:r>
            <a:r>
              <a:rPr sz="1000" spc="-20" dirty="0">
                <a:latin typeface="Arial" panose="020B0604020202020204" pitchFamily="34" charset="0"/>
                <a:cs typeface="Arial" panose="020B0604020202020204" pitchFamily="34" charset="0"/>
              </a:rPr>
              <a:t> </a:t>
            </a:r>
            <a:r>
              <a:rPr sz="1000" spc="15" dirty="0">
                <a:latin typeface="Arial" panose="020B0604020202020204" pitchFamily="34" charset="0"/>
                <a:cs typeface="Arial" panose="020B0604020202020204" pitchFamily="34" charset="0"/>
              </a:rPr>
              <a:t>and</a:t>
            </a:r>
            <a:r>
              <a:rPr sz="1000" spc="5" dirty="0">
                <a:latin typeface="Arial" panose="020B0604020202020204" pitchFamily="34" charset="0"/>
                <a:cs typeface="Arial" panose="020B0604020202020204" pitchFamily="34" charset="0"/>
              </a:rPr>
              <a:t> </a:t>
            </a:r>
            <a:r>
              <a:rPr sz="1000" spc="25" dirty="0">
                <a:latin typeface="Arial" panose="020B0604020202020204" pitchFamily="34" charset="0"/>
                <a:cs typeface="Arial" panose="020B0604020202020204" pitchFamily="34" charset="0"/>
              </a:rPr>
              <a:t>Ext</a:t>
            </a:r>
            <a:r>
              <a:rPr sz="1000" spc="-5" dirty="0">
                <a:latin typeface="Arial" panose="020B0604020202020204" pitchFamily="34" charset="0"/>
                <a:cs typeface="Arial" panose="020B0604020202020204" pitchFamily="34" charset="0"/>
              </a:rPr>
              <a:t>r</a:t>
            </a:r>
            <a:r>
              <a:rPr sz="1000" spc="25" dirty="0">
                <a:latin typeface="Arial" panose="020B0604020202020204" pitchFamily="34" charset="0"/>
                <a:cs typeface="Arial" panose="020B0604020202020204" pitchFamily="34" charset="0"/>
              </a:rPr>
              <a:t>eme</a:t>
            </a:r>
            <a:r>
              <a:rPr sz="1000" spc="-20" dirty="0">
                <a:latin typeface="Arial" panose="020B0604020202020204" pitchFamily="34" charset="0"/>
                <a:cs typeface="Arial" panose="020B0604020202020204" pitchFamily="34" charset="0"/>
              </a:rPr>
              <a:t> </a:t>
            </a:r>
            <a:r>
              <a:rPr sz="1000" spc="180" dirty="0">
                <a:latin typeface="Arial" panose="020B0604020202020204" pitchFamily="34" charset="0"/>
                <a:cs typeface="Arial" panose="020B0604020202020204" pitchFamily="34" charset="0"/>
              </a:rPr>
              <a:t>W</a:t>
            </a:r>
            <a:r>
              <a:rPr sz="1000" spc="25" dirty="0">
                <a:latin typeface="Arial" panose="020B0604020202020204" pitchFamily="34" charset="0"/>
                <a:cs typeface="Arial" panose="020B0604020202020204" pitchFamily="34" charset="0"/>
              </a:rPr>
              <a:t>e</a:t>
            </a:r>
            <a:r>
              <a:rPr sz="1000" spc="20" dirty="0">
                <a:latin typeface="Arial" panose="020B0604020202020204" pitchFamily="34" charset="0"/>
                <a:cs typeface="Arial" panose="020B0604020202020204" pitchFamily="34" charset="0"/>
              </a:rPr>
              <a:t>a</a:t>
            </a:r>
            <a:r>
              <a:rPr sz="1000" spc="5" dirty="0">
                <a:latin typeface="Arial" panose="020B0604020202020204" pitchFamily="34" charset="0"/>
                <a:cs typeface="Arial" panose="020B0604020202020204" pitchFamily="34" charset="0"/>
              </a:rPr>
              <a:t>ther</a:t>
            </a:r>
            <a:r>
              <a:rPr sz="1000" spc="-20" dirty="0">
                <a:latin typeface="Arial" panose="020B0604020202020204" pitchFamily="34" charset="0"/>
                <a:cs typeface="Arial" panose="020B0604020202020204" pitchFamily="34" charset="0"/>
              </a:rPr>
              <a:t> </a:t>
            </a:r>
            <a:r>
              <a:rPr sz="1000" spc="110" dirty="0">
                <a:latin typeface="Arial" panose="020B0604020202020204" pitchFamily="34" charset="0"/>
                <a:cs typeface="Arial" panose="020B0604020202020204" pitchFamily="34" charset="0"/>
              </a:rPr>
              <a:t>E</a:t>
            </a:r>
            <a:r>
              <a:rPr sz="1000" spc="35" dirty="0">
                <a:latin typeface="Arial" panose="020B0604020202020204" pitchFamily="34" charset="0"/>
                <a:cs typeface="Arial" panose="020B0604020202020204" pitchFamily="34" charset="0"/>
              </a:rPr>
              <a:t>v</a:t>
            </a:r>
            <a:r>
              <a:rPr sz="1000" spc="10" dirty="0">
                <a:latin typeface="Arial" panose="020B0604020202020204" pitchFamily="34" charset="0"/>
                <a:cs typeface="Arial" panose="020B0604020202020204" pitchFamily="34" charset="0"/>
              </a:rPr>
              <a:t>ents</a:t>
            </a:r>
            <a:endParaRPr sz="1000">
              <a:latin typeface="Arial" panose="020B0604020202020204" pitchFamily="34" charset="0"/>
              <a:cs typeface="Arial" panose="020B0604020202020204" pitchFamily="34" charset="0"/>
            </a:endParaRPr>
          </a:p>
        </p:txBody>
      </p:sp>
      <p:sp>
        <p:nvSpPr>
          <p:cNvPr id="22" name="object 22"/>
          <p:cNvSpPr txBox="1"/>
          <p:nvPr/>
        </p:nvSpPr>
        <p:spPr>
          <a:xfrm>
            <a:off x="4154409" y="2942845"/>
            <a:ext cx="1614805" cy="152400"/>
          </a:xfrm>
          <a:prstGeom prst="rect">
            <a:avLst/>
          </a:prstGeom>
        </p:spPr>
        <p:txBody>
          <a:bodyPr vert="horz" wrap="square" lIns="0" tIns="0" rIns="0" bIns="0" rtlCol="0">
            <a:spAutoFit/>
          </a:bodyPr>
          <a:lstStyle/>
          <a:p>
            <a:pPr marL="12700">
              <a:lnSpc>
                <a:spcPct val="100000"/>
              </a:lnSpc>
            </a:pPr>
            <a:r>
              <a:rPr sz="1000" spc="-10" dirty="0">
                <a:latin typeface="Arial" panose="020B0604020202020204" pitchFamily="34" charset="0"/>
                <a:cs typeface="Arial" panose="020B0604020202020204" pitchFamily="34" charset="0"/>
              </a:rPr>
              <a:t>T</a:t>
            </a:r>
            <a:r>
              <a:rPr sz="1000" spc="-15" dirty="0">
                <a:latin typeface="Arial" panose="020B0604020202020204" pitchFamily="34" charset="0"/>
                <a:cs typeface="Arial" panose="020B0604020202020204" pitchFamily="34" charset="0"/>
              </a:rPr>
              <a:t>hi</a:t>
            </a:r>
            <a:r>
              <a:rPr sz="1000" spc="-40" dirty="0">
                <a:latin typeface="Arial" panose="020B0604020202020204" pitchFamily="34" charset="0"/>
                <a:cs typeface="Arial" panose="020B0604020202020204" pitchFamily="34" charset="0"/>
              </a:rPr>
              <a:t>r</a:t>
            </a:r>
            <a:r>
              <a:rPr sz="1000" spc="70" dirty="0">
                <a:latin typeface="Arial" panose="020B0604020202020204" pitchFamily="34" charset="0"/>
                <a:cs typeface="Arial" panose="020B0604020202020204" pitchFamily="34" charset="0"/>
              </a:rPr>
              <a:t>d-P</a:t>
            </a:r>
            <a:r>
              <a:rPr sz="1000" spc="25" dirty="0">
                <a:latin typeface="Arial" panose="020B0604020202020204" pitchFamily="34" charset="0"/>
                <a:cs typeface="Arial" panose="020B0604020202020204" pitchFamily="34" charset="0"/>
              </a:rPr>
              <a:t>arty</a:t>
            </a:r>
            <a:r>
              <a:rPr sz="1000" spc="-20" dirty="0">
                <a:latin typeface="Arial" panose="020B0604020202020204" pitchFamily="34" charset="0"/>
                <a:cs typeface="Arial" panose="020B0604020202020204" pitchFamily="34" charset="0"/>
              </a:rPr>
              <a:t> </a:t>
            </a:r>
            <a:r>
              <a:rPr sz="1000" spc="75" dirty="0">
                <a:latin typeface="Arial" panose="020B0604020202020204" pitchFamily="34" charset="0"/>
                <a:cs typeface="Arial" panose="020B0604020202020204" pitchFamily="34" charset="0"/>
              </a:rPr>
              <a:t>R</a:t>
            </a:r>
            <a:r>
              <a:rPr sz="1000" spc="5" dirty="0">
                <a:latin typeface="Arial" panose="020B0604020202020204" pitchFamily="34" charset="0"/>
                <a:cs typeface="Arial" panose="020B0604020202020204" pitchFamily="34" charset="0"/>
              </a:rPr>
              <a:t>ela</a:t>
            </a:r>
            <a:r>
              <a:rPr sz="1000" dirty="0">
                <a:latin typeface="Arial" panose="020B0604020202020204" pitchFamily="34" charset="0"/>
                <a:cs typeface="Arial" panose="020B0604020202020204" pitchFamily="34" charset="0"/>
              </a:rPr>
              <a:t>tionships</a:t>
            </a:r>
            <a:endParaRPr sz="1000">
              <a:latin typeface="Arial" panose="020B0604020202020204" pitchFamily="34" charset="0"/>
              <a:cs typeface="Arial" panose="020B0604020202020204" pitchFamily="34" charset="0"/>
            </a:endParaRPr>
          </a:p>
        </p:txBody>
      </p:sp>
      <p:sp>
        <p:nvSpPr>
          <p:cNvPr id="23" name="object 23"/>
          <p:cNvSpPr txBox="1"/>
          <p:nvPr/>
        </p:nvSpPr>
        <p:spPr>
          <a:xfrm>
            <a:off x="5980415" y="2860295"/>
            <a:ext cx="1052830" cy="332399"/>
          </a:xfrm>
          <a:prstGeom prst="rect">
            <a:avLst/>
          </a:prstGeom>
        </p:spPr>
        <p:txBody>
          <a:bodyPr vert="horz" wrap="square" lIns="0" tIns="0" rIns="0" bIns="0" rtlCol="0">
            <a:spAutoFit/>
          </a:bodyPr>
          <a:lstStyle/>
          <a:p>
            <a:pPr marL="12700" marR="5080">
              <a:lnSpc>
                <a:spcPct val="108300"/>
              </a:lnSpc>
            </a:pPr>
            <a:r>
              <a:rPr sz="1000" spc="30" dirty="0">
                <a:latin typeface="Arial" panose="020B0604020202020204" pitchFamily="34" charset="0"/>
                <a:cs typeface="Arial" panose="020B0604020202020204" pitchFamily="34" charset="0"/>
              </a:rPr>
              <a:t>C</a:t>
            </a:r>
            <a:r>
              <a:rPr sz="1000" spc="10" dirty="0">
                <a:latin typeface="Arial" panose="020B0604020202020204" pitchFamily="34" charset="0"/>
                <a:cs typeface="Arial" panose="020B0604020202020204" pitchFamily="34" charset="0"/>
              </a:rPr>
              <a:t>ybersecurity:</a:t>
            </a:r>
            <a:r>
              <a:rPr sz="1000" spc="5" dirty="0">
                <a:latin typeface="Arial" panose="020B0604020202020204" pitchFamily="34" charset="0"/>
                <a:cs typeface="Arial" panose="020B0604020202020204" pitchFamily="34" charset="0"/>
              </a:rPr>
              <a:t> </a:t>
            </a:r>
            <a:r>
              <a:rPr sz="1000" spc="40" dirty="0">
                <a:latin typeface="Arial" panose="020B0604020202020204" pitchFamily="34" charset="0"/>
                <a:cs typeface="Arial" panose="020B0604020202020204" pitchFamily="34" charset="0"/>
              </a:rPr>
              <a:t>Ex</a:t>
            </a:r>
            <a:r>
              <a:rPr sz="1000" spc="10" dirty="0">
                <a:latin typeface="Arial" panose="020B0604020202020204" pitchFamily="34" charset="0"/>
                <a:cs typeface="Arial" panose="020B0604020202020204" pitchFamily="34" charset="0"/>
              </a:rPr>
              <a:t>t</a:t>
            </a:r>
            <a:r>
              <a:rPr sz="1000" dirty="0">
                <a:latin typeface="Arial" panose="020B0604020202020204" pitchFamily="34" charset="0"/>
                <a:cs typeface="Arial" panose="020B0604020202020204" pitchFamily="34" charset="0"/>
              </a:rPr>
              <a:t>ernal</a:t>
            </a:r>
            <a:r>
              <a:rPr sz="1000" spc="-20" dirty="0">
                <a:latin typeface="Arial" panose="020B0604020202020204" pitchFamily="34" charset="0"/>
                <a:cs typeface="Arial" panose="020B0604020202020204" pitchFamily="34" charset="0"/>
              </a:rPr>
              <a:t> </a:t>
            </a:r>
            <a:r>
              <a:rPr sz="1000" spc="-10" dirty="0">
                <a:latin typeface="Arial" panose="020B0604020202020204" pitchFamily="34" charset="0"/>
                <a:cs typeface="Arial" panose="020B0604020202020204" pitchFamily="34" charset="0"/>
              </a:rPr>
              <a:t>Th</a:t>
            </a:r>
            <a:r>
              <a:rPr sz="1000" spc="-30" dirty="0">
                <a:latin typeface="Arial" panose="020B0604020202020204" pitchFamily="34" charset="0"/>
                <a:cs typeface="Arial" panose="020B0604020202020204" pitchFamily="34" charset="0"/>
              </a:rPr>
              <a:t>r</a:t>
            </a:r>
            <a:r>
              <a:rPr sz="1000" spc="25" dirty="0">
                <a:latin typeface="Arial" panose="020B0604020202020204" pitchFamily="34" charset="0"/>
                <a:cs typeface="Arial" panose="020B0604020202020204" pitchFamily="34" charset="0"/>
              </a:rPr>
              <a:t>e</a:t>
            </a:r>
            <a:r>
              <a:rPr sz="1000" spc="20" dirty="0">
                <a:latin typeface="Arial" panose="020B0604020202020204" pitchFamily="34" charset="0"/>
                <a:cs typeface="Arial" panose="020B0604020202020204" pitchFamily="34" charset="0"/>
              </a:rPr>
              <a:t>a</a:t>
            </a:r>
            <a:r>
              <a:rPr sz="1000" spc="5" dirty="0">
                <a:latin typeface="Arial" panose="020B0604020202020204" pitchFamily="34" charset="0"/>
                <a:cs typeface="Arial" panose="020B0604020202020204" pitchFamily="34" charset="0"/>
              </a:rPr>
              <a:t>ts</a:t>
            </a:r>
            <a:endParaRPr sz="1000">
              <a:latin typeface="Arial" panose="020B0604020202020204" pitchFamily="34" charset="0"/>
              <a:cs typeface="Arial" panose="020B0604020202020204" pitchFamily="34" charset="0"/>
            </a:endParaRPr>
          </a:p>
        </p:txBody>
      </p:sp>
      <p:sp>
        <p:nvSpPr>
          <p:cNvPr id="24" name="object 24"/>
          <p:cNvSpPr txBox="1"/>
          <p:nvPr/>
        </p:nvSpPr>
        <p:spPr>
          <a:xfrm>
            <a:off x="7806421" y="2866010"/>
            <a:ext cx="1291590" cy="332399"/>
          </a:xfrm>
          <a:prstGeom prst="rect">
            <a:avLst/>
          </a:prstGeom>
        </p:spPr>
        <p:txBody>
          <a:bodyPr vert="horz" wrap="square" lIns="0" tIns="0" rIns="0" bIns="0" rtlCol="0">
            <a:spAutoFit/>
          </a:bodyPr>
          <a:lstStyle/>
          <a:p>
            <a:pPr marL="12700" marR="5080">
              <a:lnSpc>
                <a:spcPct val="108300"/>
              </a:lnSpc>
            </a:pPr>
            <a:r>
              <a:rPr sz="1000" spc="90" dirty="0">
                <a:latin typeface="Arial" panose="020B0604020202020204" pitchFamily="34" charset="0"/>
                <a:cs typeface="Arial" panose="020B0604020202020204" pitchFamily="34" charset="0"/>
              </a:rPr>
              <a:t>S</a:t>
            </a:r>
            <a:r>
              <a:rPr sz="1000" spc="10" dirty="0">
                <a:latin typeface="Arial" panose="020B0604020202020204" pitchFamily="34" charset="0"/>
                <a:cs typeface="Arial" panose="020B0604020202020204" pitchFamily="34" charset="0"/>
              </a:rPr>
              <a:t>t</a:t>
            </a:r>
            <a:r>
              <a:rPr sz="1000" spc="-15" dirty="0">
                <a:latin typeface="Arial" panose="020B0604020202020204" pitchFamily="34" charset="0"/>
                <a:cs typeface="Arial" panose="020B0604020202020204" pitchFamily="34" charset="0"/>
              </a:rPr>
              <a:t>r</a:t>
            </a:r>
            <a:r>
              <a:rPr sz="1000" spc="15" dirty="0">
                <a:latin typeface="Arial" panose="020B0604020202020204" pitchFamily="34" charset="0"/>
                <a:cs typeface="Arial" panose="020B0604020202020204" pitchFamily="34" charset="0"/>
              </a:rPr>
              <a:t>at</a:t>
            </a:r>
            <a:r>
              <a:rPr sz="1000" spc="20" dirty="0">
                <a:latin typeface="Arial" panose="020B0604020202020204" pitchFamily="34" charset="0"/>
                <a:cs typeface="Arial" panose="020B0604020202020204" pitchFamily="34" charset="0"/>
              </a:rPr>
              <a:t>egic</a:t>
            </a:r>
            <a:r>
              <a:rPr sz="1000" spc="-20" dirty="0">
                <a:latin typeface="Arial" panose="020B0604020202020204" pitchFamily="34" charset="0"/>
                <a:cs typeface="Arial" panose="020B0604020202020204" pitchFamily="34" charset="0"/>
              </a:rPr>
              <a:t> </a:t>
            </a:r>
            <a:r>
              <a:rPr sz="1000" spc="180" dirty="0">
                <a:latin typeface="Arial" panose="020B0604020202020204" pitchFamily="34" charset="0"/>
                <a:cs typeface="Arial" panose="020B0604020202020204" pitchFamily="34" charset="0"/>
              </a:rPr>
              <a:t>W</a:t>
            </a:r>
            <a:r>
              <a:rPr sz="1000" dirty="0">
                <a:latin typeface="Arial" panose="020B0604020202020204" pitchFamily="34" charset="0"/>
                <a:cs typeface="Arial" panose="020B0604020202020204" pitchFamily="34" charset="0"/>
              </a:rPr>
              <a:t>ork</a:t>
            </a:r>
            <a:r>
              <a:rPr sz="1000" spc="-10" dirty="0">
                <a:latin typeface="Arial" panose="020B0604020202020204" pitchFamily="34" charset="0"/>
                <a:cs typeface="Arial" panose="020B0604020202020204" pitchFamily="34" charset="0"/>
              </a:rPr>
              <a:t>f</a:t>
            </a:r>
            <a:r>
              <a:rPr sz="1000" spc="10" dirty="0">
                <a:latin typeface="Arial" panose="020B0604020202020204" pitchFamily="34" charset="0"/>
                <a:cs typeface="Arial" panose="020B0604020202020204" pitchFamily="34" charset="0"/>
              </a:rPr>
              <a:t>o</a:t>
            </a:r>
            <a:r>
              <a:rPr sz="1000" spc="-20" dirty="0">
                <a:latin typeface="Arial" panose="020B0604020202020204" pitchFamily="34" charset="0"/>
                <a:cs typeface="Arial" panose="020B0604020202020204" pitchFamily="34" charset="0"/>
              </a:rPr>
              <a:t>r</a:t>
            </a:r>
            <a:r>
              <a:rPr sz="1000" spc="40" dirty="0">
                <a:latin typeface="Arial" panose="020B0604020202020204" pitchFamily="34" charset="0"/>
                <a:cs typeface="Arial" panose="020B0604020202020204" pitchFamily="34" charset="0"/>
              </a:rPr>
              <a:t>c</a:t>
            </a:r>
            <a:r>
              <a:rPr sz="1000" spc="30" dirty="0">
                <a:latin typeface="Arial" panose="020B0604020202020204" pitchFamily="34" charset="0"/>
                <a:cs typeface="Arial" panose="020B0604020202020204" pitchFamily="34" charset="0"/>
              </a:rPr>
              <a:t>e</a:t>
            </a:r>
            <a:r>
              <a:rPr sz="1000" spc="15" dirty="0">
                <a:latin typeface="Arial" panose="020B0604020202020204" pitchFamily="34" charset="0"/>
                <a:cs typeface="Arial" panose="020B0604020202020204" pitchFamily="34" charset="0"/>
              </a:rPr>
              <a:t> </a:t>
            </a:r>
            <a:r>
              <a:rPr sz="1000" spc="10" dirty="0">
                <a:latin typeface="Arial" panose="020B0604020202020204" pitchFamily="34" charset="0"/>
                <a:cs typeface="Arial" panose="020B0604020202020204" pitchFamily="34" charset="0"/>
              </a:rPr>
              <a:t>Planning</a:t>
            </a:r>
            <a:endParaRPr sz="1000">
              <a:latin typeface="Arial" panose="020B0604020202020204" pitchFamily="34" charset="0"/>
              <a:cs typeface="Arial" panose="020B0604020202020204" pitchFamily="34" charset="0"/>
            </a:endParaRPr>
          </a:p>
        </p:txBody>
      </p:sp>
      <p:sp>
        <p:nvSpPr>
          <p:cNvPr id="25" name="object 25"/>
          <p:cNvSpPr txBox="1"/>
          <p:nvPr/>
        </p:nvSpPr>
        <p:spPr>
          <a:xfrm>
            <a:off x="502271" y="3252725"/>
            <a:ext cx="1252220" cy="332399"/>
          </a:xfrm>
          <a:prstGeom prst="rect">
            <a:avLst/>
          </a:prstGeom>
        </p:spPr>
        <p:txBody>
          <a:bodyPr vert="horz" wrap="square" lIns="0" tIns="0" rIns="0" bIns="0" rtlCol="0">
            <a:spAutoFit/>
          </a:bodyPr>
          <a:lstStyle/>
          <a:p>
            <a:pPr marL="12700" marR="5080">
              <a:lnSpc>
                <a:spcPct val="108300"/>
              </a:lnSpc>
            </a:pPr>
            <a:r>
              <a:rPr sz="1000" spc="30" dirty="0">
                <a:latin typeface="Arial" panose="020B0604020202020204" pitchFamily="34" charset="0"/>
                <a:cs typeface="Arial" panose="020B0604020202020204" pitchFamily="34" charset="0"/>
              </a:rPr>
              <a:t>C</a:t>
            </a:r>
            <a:r>
              <a:rPr sz="1000" spc="10" dirty="0">
                <a:latin typeface="Arial" panose="020B0604020202020204" pitchFamily="34" charset="0"/>
                <a:cs typeface="Arial" panose="020B0604020202020204" pitchFamily="34" charset="0"/>
              </a:rPr>
              <a:t>ybersecurity:</a:t>
            </a:r>
            <a:r>
              <a:rPr sz="1000" spc="5" dirty="0">
                <a:latin typeface="Arial" panose="020B0604020202020204" pitchFamily="34" charset="0"/>
                <a:cs typeface="Arial" panose="020B0604020202020204" pitchFamily="34" charset="0"/>
              </a:rPr>
              <a:t> </a:t>
            </a:r>
            <a:r>
              <a:rPr sz="1000" dirty="0">
                <a:latin typeface="Arial" panose="020B0604020202020204" pitchFamily="34" charset="0"/>
                <a:cs typeface="Arial" panose="020B0604020202020204" pitchFamily="34" charset="0"/>
              </a:rPr>
              <a:t>Malicious</a:t>
            </a:r>
            <a:r>
              <a:rPr sz="1000" spc="-20" dirty="0">
                <a:latin typeface="Arial" panose="020B0604020202020204" pitchFamily="34" charset="0"/>
                <a:cs typeface="Arial" panose="020B0604020202020204" pitchFamily="34" charset="0"/>
              </a:rPr>
              <a:t> </a:t>
            </a:r>
            <a:r>
              <a:rPr sz="1000" spc="10" dirty="0">
                <a:latin typeface="Arial" panose="020B0604020202020204" pitchFamily="34" charset="0"/>
                <a:cs typeface="Arial" panose="020B0604020202020204" pitchFamily="34" charset="0"/>
              </a:rPr>
              <a:t>Outsiders</a:t>
            </a:r>
            <a:endParaRPr sz="1000">
              <a:latin typeface="Arial" panose="020B0604020202020204" pitchFamily="34" charset="0"/>
              <a:cs typeface="Arial" panose="020B0604020202020204" pitchFamily="34" charset="0"/>
            </a:endParaRPr>
          </a:p>
        </p:txBody>
      </p:sp>
      <p:sp>
        <p:nvSpPr>
          <p:cNvPr id="26" name="object 26"/>
          <p:cNvSpPr txBox="1"/>
          <p:nvPr/>
        </p:nvSpPr>
        <p:spPr>
          <a:xfrm>
            <a:off x="2328277" y="3335275"/>
            <a:ext cx="1430655" cy="152400"/>
          </a:xfrm>
          <a:prstGeom prst="rect">
            <a:avLst/>
          </a:prstGeom>
        </p:spPr>
        <p:txBody>
          <a:bodyPr vert="horz" wrap="square" lIns="0" tIns="0" rIns="0" bIns="0" rtlCol="0">
            <a:spAutoFit/>
          </a:bodyPr>
          <a:lstStyle/>
          <a:p>
            <a:pPr marL="12700">
              <a:lnSpc>
                <a:spcPct val="100000"/>
              </a:lnSpc>
            </a:pPr>
            <a:r>
              <a:rPr sz="1000" spc="10" dirty="0">
                <a:latin typeface="Arial" panose="020B0604020202020204" pitchFamily="34" charset="0"/>
                <a:cs typeface="Arial" panose="020B0604020202020204" pitchFamily="34" charset="0"/>
              </a:rPr>
              <a:t>Geopolitical</a:t>
            </a:r>
            <a:r>
              <a:rPr sz="1000" spc="-20" dirty="0">
                <a:latin typeface="Arial" panose="020B0604020202020204" pitchFamily="34" charset="0"/>
                <a:cs typeface="Arial" panose="020B0604020202020204" pitchFamily="34" charset="0"/>
              </a:rPr>
              <a:t> </a:t>
            </a:r>
            <a:r>
              <a:rPr sz="1000" spc="-5" dirty="0">
                <a:latin typeface="Arial" panose="020B0604020202020204" pitchFamily="34" charset="0"/>
                <a:cs typeface="Arial" panose="020B0604020202020204" pitchFamily="34" charset="0"/>
              </a:rPr>
              <a:t>In</a:t>
            </a:r>
            <a:r>
              <a:rPr sz="1000" spc="-25" dirty="0">
                <a:latin typeface="Arial" panose="020B0604020202020204" pitchFamily="34" charset="0"/>
                <a:cs typeface="Arial" panose="020B0604020202020204" pitchFamily="34" charset="0"/>
              </a:rPr>
              <a:t>s</a:t>
            </a:r>
            <a:r>
              <a:rPr sz="1000" spc="10" dirty="0">
                <a:latin typeface="Arial" panose="020B0604020202020204" pitchFamily="34" charset="0"/>
                <a:cs typeface="Arial" panose="020B0604020202020204" pitchFamily="34" charset="0"/>
              </a:rPr>
              <a:t>tability</a:t>
            </a:r>
            <a:endParaRPr sz="1000">
              <a:latin typeface="Arial" panose="020B0604020202020204" pitchFamily="34" charset="0"/>
              <a:cs typeface="Arial" panose="020B0604020202020204" pitchFamily="34" charset="0"/>
            </a:endParaRPr>
          </a:p>
        </p:txBody>
      </p:sp>
      <p:sp>
        <p:nvSpPr>
          <p:cNvPr id="27" name="object 27"/>
          <p:cNvSpPr txBox="1"/>
          <p:nvPr/>
        </p:nvSpPr>
        <p:spPr>
          <a:xfrm>
            <a:off x="4154282" y="3252725"/>
            <a:ext cx="1115060" cy="332399"/>
          </a:xfrm>
          <a:prstGeom prst="rect">
            <a:avLst/>
          </a:prstGeom>
        </p:spPr>
        <p:txBody>
          <a:bodyPr vert="horz" wrap="square" lIns="0" tIns="0" rIns="0" bIns="0" rtlCol="0">
            <a:spAutoFit/>
          </a:bodyPr>
          <a:lstStyle/>
          <a:p>
            <a:pPr marL="12700" marR="5080">
              <a:lnSpc>
                <a:spcPct val="108300"/>
              </a:lnSpc>
            </a:pPr>
            <a:r>
              <a:rPr sz="1000" spc="90" dirty="0">
                <a:latin typeface="Arial" panose="020B0604020202020204" pitchFamily="34" charset="0"/>
                <a:cs typeface="Arial" panose="020B0604020202020204" pitchFamily="34" charset="0"/>
              </a:rPr>
              <a:t>S</a:t>
            </a:r>
            <a:r>
              <a:rPr sz="1000" spc="10" dirty="0">
                <a:latin typeface="Arial" panose="020B0604020202020204" pitchFamily="34" charset="0"/>
                <a:cs typeface="Arial" panose="020B0604020202020204" pitchFamily="34" charset="0"/>
              </a:rPr>
              <a:t>t</a:t>
            </a:r>
            <a:r>
              <a:rPr sz="1000" spc="-15" dirty="0">
                <a:latin typeface="Arial" panose="020B0604020202020204" pitchFamily="34" charset="0"/>
                <a:cs typeface="Arial" panose="020B0604020202020204" pitchFamily="34" charset="0"/>
              </a:rPr>
              <a:t>r</a:t>
            </a:r>
            <a:r>
              <a:rPr sz="1000" spc="15" dirty="0">
                <a:latin typeface="Arial" panose="020B0604020202020204" pitchFamily="34" charset="0"/>
                <a:cs typeface="Arial" panose="020B0604020202020204" pitchFamily="34" charset="0"/>
              </a:rPr>
              <a:t>at</a:t>
            </a:r>
            <a:r>
              <a:rPr sz="1000" spc="20" dirty="0">
                <a:latin typeface="Arial" panose="020B0604020202020204" pitchFamily="34" charset="0"/>
                <a:cs typeface="Arial" panose="020B0604020202020204" pitchFamily="34" charset="0"/>
              </a:rPr>
              <a:t>egic</a:t>
            </a:r>
            <a:r>
              <a:rPr sz="1000" spc="-20" dirty="0">
                <a:latin typeface="Arial" panose="020B0604020202020204" pitchFamily="34" charset="0"/>
                <a:cs typeface="Arial" panose="020B0604020202020204" pitchFamily="34" charset="0"/>
              </a:rPr>
              <a:t> </a:t>
            </a:r>
            <a:r>
              <a:rPr sz="1000" spc="15" dirty="0">
                <a:latin typeface="Arial" panose="020B0604020202020204" pitchFamily="34" charset="0"/>
                <a:cs typeface="Arial" panose="020B0604020202020204" pitchFamily="34" charset="0"/>
              </a:rPr>
              <a:t>Change Management</a:t>
            </a:r>
            <a:endParaRPr sz="1000">
              <a:latin typeface="Arial" panose="020B0604020202020204" pitchFamily="34" charset="0"/>
              <a:cs typeface="Arial" panose="020B0604020202020204" pitchFamily="34" charset="0"/>
            </a:endParaRPr>
          </a:p>
        </p:txBody>
      </p:sp>
      <p:sp>
        <p:nvSpPr>
          <p:cNvPr id="28" name="object 28"/>
          <p:cNvSpPr txBox="1"/>
          <p:nvPr/>
        </p:nvSpPr>
        <p:spPr>
          <a:xfrm>
            <a:off x="5980288" y="3335275"/>
            <a:ext cx="1194435" cy="152400"/>
          </a:xfrm>
          <a:prstGeom prst="rect">
            <a:avLst/>
          </a:prstGeom>
        </p:spPr>
        <p:txBody>
          <a:bodyPr vert="horz" wrap="square" lIns="0" tIns="0" rIns="0" bIns="0" rtlCol="0">
            <a:spAutoFit/>
          </a:bodyPr>
          <a:lstStyle/>
          <a:p>
            <a:pPr marL="12700">
              <a:lnSpc>
                <a:spcPct val="100000"/>
              </a:lnSpc>
            </a:pPr>
            <a:r>
              <a:rPr sz="1000" spc="100" dirty="0">
                <a:latin typeface="Arial" panose="020B0604020202020204" pitchFamily="34" charset="0"/>
                <a:cs typeface="Arial" panose="020B0604020202020204" pitchFamily="34" charset="0"/>
              </a:rPr>
              <a:t>P</a:t>
            </a:r>
            <a:r>
              <a:rPr sz="1000" spc="40" dirty="0">
                <a:latin typeface="Arial" panose="020B0604020202020204" pitchFamily="34" charset="0"/>
                <a:cs typeface="Arial" panose="020B0604020202020204" pitchFamily="34" charset="0"/>
              </a:rPr>
              <a:t>a</a:t>
            </a:r>
            <a:r>
              <a:rPr sz="1000" spc="25" dirty="0">
                <a:latin typeface="Arial" panose="020B0604020202020204" pitchFamily="34" charset="0"/>
                <a:cs typeface="Arial" panose="020B0604020202020204" pitchFamily="34" charset="0"/>
              </a:rPr>
              <a:t>c</a:t>
            </a:r>
            <a:r>
              <a:rPr sz="1000" spc="30" dirty="0">
                <a:latin typeface="Arial" panose="020B0604020202020204" pitchFamily="34" charset="0"/>
                <a:cs typeface="Arial" panose="020B0604020202020204" pitchFamily="34" charset="0"/>
              </a:rPr>
              <a:t>e</a:t>
            </a:r>
            <a:r>
              <a:rPr sz="1000" spc="-20" dirty="0">
                <a:latin typeface="Arial" panose="020B0604020202020204" pitchFamily="34" charset="0"/>
                <a:cs typeface="Arial" panose="020B0604020202020204" pitchFamily="34" charset="0"/>
              </a:rPr>
              <a:t> </a:t>
            </a:r>
            <a:r>
              <a:rPr sz="1000" spc="10" dirty="0">
                <a:latin typeface="Arial" panose="020B0604020202020204" pitchFamily="34" charset="0"/>
                <a:cs typeface="Arial" panose="020B0604020202020204" pitchFamily="34" charset="0"/>
              </a:rPr>
              <a:t>of</a:t>
            </a:r>
            <a:r>
              <a:rPr sz="1000" spc="-20" dirty="0">
                <a:latin typeface="Arial" panose="020B0604020202020204" pitchFamily="34" charset="0"/>
                <a:cs typeface="Arial" panose="020B0604020202020204" pitchFamily="34" charset="0"/>
              </a:rPr>
              <a:t> </a:t>
            </a:r>
            <a:r>
              <a:rPr sz="1000" spc="5" dirty="0">
                <a:latin typeface="Arial" panose="020B0604020202020204" pitchFamily="34" charset="0"/>
                <a:cs typeface="Arial" panose="020B0604020202020204" pitchFamily="34" charset="0"/>
              </a:rPr>
              <a:t>Inn</a:t>
            </a:r>
            <a:r>
              <a:rPr sz="1000" spc="-25" dirty="0">
                <a:latin typeface="Arial" panose="020B0604020202020204" pitchFamily="34" charset="0"/>
                <a:cs typeface="Arial" panose="020B0604020202020204" pitchFamily="34" charset="0"/>
              </a:rPr>
              <a:t>o</a:t>
            </a:r>
            <a:r>
              <a:rPr sz="1000" spc="40" dirty="0">
                <a:latin typeface="Arial" panose="020B0604020202020204" pitchFamily="34" charset="0"/>
                <a:cs typeface="Arial" panose="020B0604020202020204" pitchFamily="34" charset="0"/>
              </a:rPr>
              <a:t>v</a:t>
            </a:r>
            <a:r>
              <a:rPr sz="1000" spc="15" dirty="0">
                <a:latin typeface="Arial" panose="020B0604020202020204" pitchFamily="34" charset="0"/>
                <a:cs typeface="Arial" panose="020B0604020202020204" pitchFamily="34" charset="0"/>
              </a:rPr>
              <a:t>a</a:t>
            </a:r>
            <a:r>
              <a:rPr sz="1000" dirty="0">
                <a:latin typeface="Arial" panose="020B0604020202020204" pitchFamily="34" charset="0"/>
                <a:cs typeface="Arial" panose="020B0604020202020204" pitchFamily="34" charset="0"/>
              </a:rPr>
              <a:t>tion</a:t>
            </a:r>
            <a:endParaRPr sz="1000">
              <a:latin typeface="Arial" panose="020B0604020202020204" pitchFamily="34" charset="0"/>
              <a:cs typeface="Arial" panose="020B0604020202020204" pitchFamily="34" charset="0"/>
            </a:endParaRPr>
          </a:p>
        </p:txBody>
      </p:sp>
      <p:sp>
        <p:nvSpPr>
          <p:cNvPr id="29" name="object 29"/>
          <p:cNvSpPr txBox="1"/>
          <p:nvPr/>
        </p:nvSpPr>
        <p:spPr>
          <a:xfrm>
            <a:off x="7806294" y="3258440"/>
            <a:ext cx="1315085" cy="332399"/>
          </a:xfrm>
          <a:prstGeom prst="rect">
            <a:avLst/>
          </a:prstGeom>
        </p:spPr>
        <p:txBody>
          <a:bodyPr vert="horz" wrap="square" lIns="0" tIns="0" rIns="0" bIns="0" rtlCol="0">
            <a:spAutoFit/>
          </a:bodyPr>
          <a:lstStyle/>
          <a:p>
            <a:pPr marL="12700" marR="5080">
              <a:lnSpc>
                <a:spcPct val="108300"/>
              </a:lnSpc>
            </a:pPr>
            <a:r>
              <a:rPr sz="1000" spc="-5" dirty="0">
                <a:latin typeface="Arial" panose="020B0604020202020204" pitchFamily="34" charset="0"/>
                <a:cs typeface="Arial" panose="020B0604020202020204" pitchFamily="34" charset="0"/>
              </a:rPr>
              <a:t>In</a:t>
            </a:r>
            <a:r>
              <a:rPr sz="1000" spc="-15" dirty="0">
                <a:latin typeface="Arial" panose="020B0604020202020204" pitchFamily="34" charset="0"/>
                <a:cs typeface="Arial" panose="020B0604020202020204" pitchFamily="34" charset="0"/>
              </a:rPr>
              <a:t>f</a:t>
            </a:r>
            <a:r>
              <a:rPr sz="1000" spc="10" dirty="0">
                <a:latin typeface="Arial" panose="020B0604020202020204" pitchFamily="34" charset="0"/>
                <a:cs typeface="Arial" panose="020B0604020202020204" pitchFamily="34" charset="0"/>
              </a:rPr>
              <a:t>orm</a:t>
            </a:r>
            <a:r>
              <a:rPr sz="1000" spc="5" dirty="0">
                <a:latin typeface="Arial" panose="020B0604020202020204" pitchFamily="34" charset="0"/>
                <a:cs typeface="Arial" panose="020B0604020202020204" pitchFamily="34" charset="0"/>
              </a:rPr>
              <a:t>a</a:t>
            </a:r>
            <a:r>
              <a:rPr sz="1000" dirty="0">
                <a:latin typeface="Arial" panose="020B0604020202020204" pitchFamily="34" charset="0"/>
                <a:cs typeface="Arial" panose="020B0604020202020204" pitchFamily="34" charset="0"/>
              </a:rPr>
              <a:t>tion</a:t>
            </a:r>
            <a:r>
              <a:rPr sz="1000" spc="-20" dirty="0">
                <a:latin typeface="Arial" panose="020B0604020202020204" pitchFamily="34" charset="0"/>
                <a:cs typeface="Arial" panose="020B0604020202020204" pitchFamily="34" charset="0"/>
              </a:rPr>
              <a:t> </a:t>
            </a:r>
            <a:r>
              <a:rPr sz="1000" spc="25" dirty="0">
                <a:latin typeface="Arial" panose="020B0604020202020204" pitchFamily="34" charset="0"/>
                <a:cs typeface="Arial" panose="020B0604020202020204" pitchFamily="34" charset="0"/>
              </a:rPr>
              <a:t>Security</a:t>
            </a:r>
            <a:r>
              <a:rPr sz="1000" spc="15" dirty="0">
                <a:latin typeface="Arial" panose="020B0604020202020204" pitchFamily="34" charset="0"/>
                <a:cs typeface="Arial" panose="020B0604020202020204" pitchFamily="34" charset="0"/>
              </a:rPr>
              <a:t> </a:t>
            </a:r>
            <a:r>
              <a:rPr sz="1000" spc="45" dirty="0">
                <a:latin typeface="Arial" panose="020B0604020202020204" pitchFamily="34" charset="0"/>
                <a:cs typeface="Arial" panose="020B0604020202020204" pitchFamily="34" charset="0"/>
              </a:rPr>
              <a:t>Beh</a:t>
            </a:r>
            <a:r>
              <a:rPr sz="1000" spc="20" dirty="0">
                <a:latin typeface="Arial" panose="020B0604020202020204" pitchFamily="34" charset="0"/>
                <a:cs typeface="Arial" panose="020B0604020202020204" pitchFamily="34" charset="0"/>
              </a:rPr>
              <a:t>a</a:t>
            </a:r>
            <a:r>
              <a:rPr sz="1000" spc="5" dirty="0">
                <a:latin typeface="Arial" panose="020B0604020202020204" pitchFamily="34" charset="0"/>
                <a:cs typeface="Arial" panose="020B0604020202020204" pitchFamily="34" charset="0"/>
              </a:rPr>
              <a:t>viors</a:t>
            </a:r>
            <a:endParaRPr sz="1000">
              <a:latin typeface="Arial" panose="020B0604020202020204" pitchFamily="34" charset="0"/>
              <a:cs typeface="Arial" panose="020B0604020202020204" pitchFamily="34" charset="0"/>
            </a:endParaRPr>
          </a:p>
        </p:txBody>
      </p:sp>
      <p:sp>
        <p:nvSpPr>
          <p:cNvPr id="30" name="object 30"/>
          <p:cNvSpPr txBox="1"/>
          <p:nvPr/>
        </p:nvSpPr>
        <p:spPr>
          <a:xfrm>
            <a:off x="502144" y="3810255"/>
            <a:ext cx="1167765" cy="152400"/>
          </a:xfrm>
          <a:prstGeom prst="rect">
            <a:avLst/>
          </a:prstGeom>
        </p:spPr>
        <p:txBody>
          <a:bodyPr vert="horz" wrap="square" lIns="0" tIns="0" rIns="0" bIns="0" rtlCol="0">
            <a:spAutoFit/>
          </a:bodyPr>
          <a:lstStyle/>
          <a:p>
            <a:pPr marL="12700">
              <a:lnSpc>
                <a:spcPct val="100000"/>
              </a:lnSpc>
            </a:pPr>
            <a:r>
              <a:rPr sz="1000" spc="45" dirty="0">
                <a:latin typeface="Arial" panose="020B0604020202020204" pitchFamily="34" charset="0"/>
                <a:cs typeface="Arial" panose="020B0604020202020204" pitchFamily="34" charset="0"/>
              </a:rPr>
              <a:t>Eme</a:t>
            </a:r>
            <a:r>
              <a:rPr sz="1000" dirty="0">
                <a:latin typeface="Arial" panose="020B0604020202020204" pitchFamily="34" charset="0"/>
                <a:cs typeface="Arial" panose="020B0604020202020204" pitchFamily="34" charset="0"/>
              </a:rPr>
              <a:t>r</a:t>
            </a:r>
            <a:r>
              <a:rPr sz="1000" spc="10" dirty="0">
                <a:latin typeface="Arial" panose="020B0604020202020204" pitchFamily="34" charset="0"/>
                <a:cs typeface="Arial" panose="020B0604020202020204" pitchFamily="34" charset="0"/>
              </a:rPr>
              <a:t>ging</a:t>
            </a:r>
            <a:r>
              <a:rPr sz="1000" spc="-20" dirty="0">
                <a:latin typeface="Arial" panose="020B0604020202020204" pitchFamily="34" charset="0"/>
                <a:cs typeface="Arial" panose="020B0604020202020204" pitchFamily="34" charset="0"/>
              </a:rPr>
              <a:t> </a:t>
            </a:r>
            <a:r>
              <a:rPr sz="1000" dirty="0">
                <a:latin typeface="Arial" panose="020B0604020202020204" pitchFamily="34" charset="0"/>
                <a:cs typeface="Arial" panose="020B0604020202020204" pitchFamily="34" charset="0"/>
              </a:rPr>
              <a:t>Mar</a:t>
            </a:r>
            <a:r>
              <a:rPr sz="1000" spc="-30" dirty="0">
                <a:latin typeface="Arial" panose="020B0604020202020204" pitchFamily="34" charset="0"/>
                <a:cs typeface="Arial" panose="020B0604020202020204" pitchFamily="34" charset="0"/>
              </a:rPr>
              <a:t>k</a:t>
            </a:r>
            <a:r>
              <a:rPr sz="1000" spc="10" dirty="0">
                <a:latin typeface="Arial" panose="020B0604020202020204" pitchFamily="34" charset="0"/>
                <a:cs typeface="Arial" panose="020B0604020202020204" pitchFamily="34" charset="0"/>
              </a:rPr>
              <a:t>ets</a:t>
            </a:r>
            <a:endParaRPr sz="1000">
              <a:latin typeface="Arial" panose="020B0604020202020204" pitchFamily="34" charset="0"/>
              <a:cs typeface="Arial" panose="020B0604020202020204" pitchFamily="34" charset="0"/>
            </a:endParaRPr>
          </a:p>
        </p:txBody>
      </p:sp>
      <p:sp>
        <p:nvSpPr>
          <p:cNvPr id="31" name="object 31"/>
          <p:cNvSpPr txBox="1"/>
          <p:nvPr/>
        </p:nvSpPr>
        <p:spPr>
          <a:xfrm>
            <a:off x="2328151" y="3810255"/>
            <a:ext cx="822325" cy="152400"/>
          </a:xfrm>
          <a:prstGeom prst="rect">
            <a:avLst/>
          </a:prstGeom>
        </p:spPr>
        <p:txBody>
          <a:bodyPr vert="horz" wrap="square" lIns="0" tIns="0" rIns="0" bIns="0" rtlCol="0">
            <a:spAutoFit/>
          </a:bodyPr>
          <a:lstStyle/>
          <a:p>
            <a:pPr marL="12700">
              <a:lnSpc>
                <a:spcPct val="100000"/>
              </a:lnSpc>
            </a:pPr>
            <a:r>
              <a:rPr sz="1000" spc="30" dirty="0">
                <a:latin typeface="Arial" panose="020B0604020202020204" pitchFamily="34" charset="0"/>
                <a:cs typeface="Arial" panose="020B0604020202020204" pitchFamily="34" charset="0"/>
              </a:rPr>
              <a:t>D</a:t>
            </a:r>
            <a:r>
              <a:rPr sz="1000" spc="15" dirty="0">
                <a:latin typeface="Arial" panose="020B0604020202020204" pitchFamily="34" charset="0"/>
                <a:cs typeface="Arial" panose="020B0604020202020204" pitchFamily="34" charset="0"/>
              </a:rPr>
              <a:t>a</a:t>
            </a:r>
            <a:r>
              <a:rPr sz="1000" spc="25" dirty="0">
                <a:latin typeface="Arial" panose="020B0604020202020204" pitchFamily="34" charset="0"/>
                <a:cs typeface="Arial" panose="020B0604020202020204" pitchFamily="34" charset="0"/>
              </a:rPr>
              <a:t>ta</a:t>
            </a:r>
            <a:r>
              <a:rPr sz="1000" spc="-20" dirty="0">
                <a:latin typeface="Arial" panose="020B0604020202020204" pitchFamily="34" charset="0"/>
                <a:cs typeface="Arial" panose="020B0604020202020204" pitchFamily="34" charset="0"/>
              </a:rPr>
              <a:t> </a:t>
            </a:r>
            <a:r>
              <a:rPr sz="1000" spc="30" dirty="0">
                <a:latin typeface="Arial" panose="020B0604020202020204" pitchFamily="34" charset="0"/>
                <a:cs typeface="Arial" panose="020B0604020202020204" pitchFamily="34" charset="0"/>
              </a:rPr>
              <a:t>Pri</a:t>
            </a:r>
            <a:r>
              <a:rPr sz="1000" spc="15" dirty="0">
                <a:latin typeface="Arial" panose="020B0604020202020204" pitchFamily="34" charset="0"/>
                <a:cs typeface="Arial" panose="020B0604020202020204" pitchFamily="34" charset="0"/>
              </a:rPr>
              <a:t>v</a:t>
            </a:r>
            <a:r>
              <a:rPr sz="1000" spc="40" dirty="0">
                <a:latin typeface="Arial" panose="020B0604020202020204" pitchFamily="34" charset="0"/>
                <a:cs typeface="Arial" panose="020B0604020202020204" pitchFamily="34" charset="0"/>
              </a:rPr>
              <a:t>a</a:t>
            </a:r>
            <a:r>
              <a:rPr sz="1000" spc="35" dirty="0">
                <a:latin typeface="Arial" panose="020B0604020202020204" pitchFamily="34" charset="0"/>
                <a:cs typeface="Arial" panose="020B0604020202020204" pitchFamily="34" charset="0"/>
              </a:rPr>
              <a:t>c</a:t>
            </a:r>
            <a:r>
              <a:rPr sz="1000" spc="65" dirty="0">
                <a:latin typeface="Arial" panose="020B0604020202020204" pitchFamily="34" charset="0"/>
                <a:cs typeface="Arial" panose="020B0604020202020204" pitchFamily="34" charset="0"/>
              </a:rPr>
              <a:t>y</a:t>
            </a:r>
            <a:endParaRPr sz="1000">
              <a:latin typeface="Arial" panose="020B0604020202020204" pitchFamily="34" charset="0"/>
              <a:cs typeface="Arial" panose="020B0604020202020204" pitchFamily="34" charset="0"/>
            </a:endParaRPr>
          </a:p>
        </p:txBody>
      </p:sp>
      <p:sp>
        <p:nvSpPr>
          <p:cNvPr id="32" name="object 32"/>
          <p:cNvSpPr txBox="1"/>
          <p:nvPr/>
        </p:nvSpPr>
        <p:spPr>
          <a:xfrm>
            <a:off x="4154156" y="3645155"/>
            <a:ext cx="1432560" cy="498598"/>
          </a:xfrm>
          <a:prstGeom prst="rect">
            <a:avLst/>
          </a:prstGeom>
        </p:spPr>
        <p:txBody>
          <a:bodyPr vert="horz" wrap="square" lIns="0" tIns="0" rIns="0" bIns="0" rtlCol="0">
            <a:spAutoFit/>
          </a:bodyPr>
          <a:lstStyle/>
          <a:p>
            <a:pPr marL="12700" marR="5080">
              <a:lnSpc>
                <a:spcPct val="108300"/>
              </a:lnSpc>
            </a:pPr>
            <a:r>
              <a:rPr sz="1000" spc="15" dirty="0">
                <a:latin typeface="Arial" panose="020B0604020202020204" pitchFamily="34" charset="0"/>
                <a:cs typeface="Arial" panose="020B0604020202020204" pitchFamily="34" charset="0"/>
              </a:rPr>
              <a:t>Busine</a:t>
            </a:r>
            <a:r>
              <a:rPr sz="1000" dirty="0">
                <a:latin typeface="Arial" panose="020B0604020202020204" pitchFamily="34" charset="0"/>
                <a:cs typeface="Arial" panose="020B0604020202020204" pitchFamily="34" charset="0"/>
              </a:rPr>
              <a:t>s</a:t>
            </a:r>
            <a:r>
              <a:rPr sz="1000" spc="-20" dirty="0">
                <a:latin typeface="Arial" panose="020B0604020202020204" pitchFamily="34" charset="0"/>
                <a:cs typeface="Arial" panose="020B0604020202020204" pitchFamily="34" charset="0"/>
              </a:rPr>
              <a:t>s </a:t>
            </a:r>
            <a:r>
              <a:rPr sz="1000" spc="30" dirty="0">
                <a:latin typeface="Arial" panose="020B0604020202020204" pitchFamily="34" charset="0"/>
                <a:cs typeface="Arial" panose="020B0604020202020204" pitchFamily="34" charset="0"/>
              </a:rPr>
              <a:t>C</a:t>
            </a:r>
            <a:r>
              <a:rPr sz="1000" spc="5" dirty="0">
                <a:latin typeface="Arial" panose="020B0604020202020204" pitchFamily="34" charset="0"/>
                <a:cs typeface="Arial" panose="020B0604020202020204" pitchFamily="34" charset="0"/>
              </a:rPr>
              <a:t>ontinuity </a:t>
            </a:r>
            <a:r>
              <a:rPr sz="1000" spc="15" dirty="0">
                <a:latin typeface="Arial" panose="020B0604020202020204" pitchFamily="34" charset="0"/>
                <a:cs typeface="Arial" panose="020B0604020202020204" pitchFamily="34" charset="0"/>
              </a:rPr>
              <a:t>and</a:t>
            </a:r>
            <a:r>
              <a:rPr sz="1000" spc="-20" dirty="0">
                <a:latin typeface="Arial" panose="020B0604020202020204" pitchFamily="34" charset="0"/>
                <a:cs typeface="Arial" panose="020B0604020202020204" pitchFamily="34" charset="0"/>
              </a:rPr>
              <a:t> </a:t>
            </a:r>
            <a:r>
              <a:rPr sz="1000" dirty="0">
                <a:latin typeface="Arial" panose="020B0604020202020204" pitchFamily="34" charset="0"/>
                <a:cs typeface="Arial" panose="020B0604020202020204" pitchFamily="34" charset="0"/>
              </a:rPr>
              <a:t>Disa</a:t>
            </a:r>
            <a:r>
              <a:rPr sz="1000" spc="-10" dirty="0">
                <a:latin typeface="Arial" panose="020B0604020202020204" pitchFamily="34" charset="0"/>
                <a:cs typeface="Arial" panose="020B0604020202020204" pitchFamily="34" charset="0"/>
              </a:rPr>
              <a:t>s</a:t>
            </a:r>
            <a:r>
              <a:rPr sz="1000" spc="15" dirty="0">
                <a:latin typeface="Arial" panose="020B0604020202020204" pitchFamily="34" charset="0"/>
                <a:cs typeface="Arial" panose="020B0604020202020204" pitchFamily="34" charset="0"/>
              </a:rPr>
              <a:t>t</a:t>
            </a:r>
            <a:r>
              <a:rPr sz="1000" spc="10" dirty="0">
                <a:latin typeface="Arial" panose="020B0604020202020204" pitchFamily="34" charset="0"/>
                <a:cs typeface="Arial" panose="020B0604020202020204" pitchFamily="34" charset="0"/>
              </a:rPr>
              <a:t>er</a:t>
            </a:r>
            <a:r>
              <a:rPr sz="1000" spc="-20" dirty="0">
                <a:latin typeface="Arial" panose="020B0604020202020204" pitchFamily="34" charset="0"/>
                <a:cs typeface="Arial" panose="020B0604020202020204" pitchFamily="34" charset="0"/>
              </a:rPr>
              <a:t> </a:t>
            </a:r>
            <a:r>
              <a:rPr sz="1000" spc="75" dirty="0">
                <a:latin typeface="Arial" panose="020B0604020202020204" pitchFamily="34" charset="0"/>
                <a:cs typeface="Arial" panose="020B0604020202020204" pitchFamily="34" charset="0"/>
              </a:rPr>
              <a:t>R</a:t>
            </a:r>
            <a:r>
              <a:rPr sz="1000" spc="40" dirty="0">
                <a:latin typeface="Arial" panose="020B0604020202020204" pitchFamily="34" charset="0"/>
                <a:cs typeface="Arial" panose="020B0604020202020204" pitchFamily="34" charset="0"/>
              </a:rPr>
              <a:t>e</a:t>
            </a:r>
            <a:r>
              <a:rPr sz="1000" spc="25" dirty="0">
                <a:latin typeface="Arial" panose="020B0604020202020204" pitchFamily="34" charset="0"/>
                <a:cs typeface="Arial" panose="020B0604020202020204" pitchFamily="34" charset="0"/>
              </a:rPr>
              <a:t>c</a:t>
            </a:r>
            <a:r>
              <a:rPr sz="1000" dirty="0">
                <a:latin typeface="Arial" panose="020B0604020202020204" pitchFamily="34" charset="0"/>
                <a:cs typeface="Arial" panose="020B0604020202020204" pitchFamily="34" charset="0"/>
              </a:rPr>
              <a:t>o</a:t>
            </a:r>
            <a:r>
              <a:rPr sz="1000" spc="35" dirty="0">
                <a:latin typeface="Arial" panose="020B0604020202020204" pitchFamily="34" charset="0"/>
                <a:cs typeface="Arial" panose="020B0604020202020204" pitchFamily="34" charset="0"/>
              </a:rPr>
              <a:t>v</a:t>
            </a:r>
            <a:r>
              <a:rPr sz="1000" spc="25" dirty="0">
                <a:latin typeface="Arial" panose="020B0604020202020204" pitchFamily="34" charset="0"/>
                <a:cs typeface="Arial" panose="020B0604020202020204" pitchFamily="34" charset="0"/>
              </a:rPr>
              <a:t>ery</a:t>
            </a:r>
            <a:r>
              <a:rPr sz="1000" spc="15" dirty="0">
                <a:latin typeface="Arial" panose="020B0604020202020204" pitchFamily="34" charset="0"/>
                <a:cs typeface="Arial" panose="020B0604020202020204" pitchFamily="34" charset="0"/>
              </a:rPr>
              <a:t> </a:t>
            </a:r>
            <a:r>
              <a:rPr sz="1000" spc="85" dirty="0">
                <a:latin typeface="Arial" panose="020B0604020202020204" pitchFamily="34" charset="0"/>
                <a:cs typeface="Arial" panose="020B0604020202020204" pitchFamily="34" charset="0"/>
              </a:rPr>
              <a:t>(BCDR)</a:t>
            </a:r>
            <a:endParaRPr sz="1000">
              <a:latin typeface="Arial" panose="020B0604020202020204" pitchFamily="34" charset="0"/>
              <a:cs typeface="Arial" panose="020B0604020202020204" pitchFamily="34" charset="0"/>
            </a:endParaRPr>
          </a:p>
        </p:txBody>
      </p:sp>
      <p:sp>
        <p:nvSpPr>
          <p:cNvPr id="33" name="object 33"/>
          <p:cNvSpPr txBox="1"/>
          <p:nvPr/>
        </p:nvSpPr>
        <p:spPr>
          <a:xfrm>
            <a:off x="5980162" y="3810255"/>
            <a:ext cx="1022350" cy="152400"/>
          </a:xfrm>
          <a:prstGeom prst="rect">
            <a:avLst/>
          </a:prstGeom>
        </p:spPr>
        <p:txBody>
          <a:bodyPr vert="horz" wrap="square" lIns="0" tIns="0" rIns="0" bIns="0" rtlCol="0">
            <a:spAutoFit/>
          </a:bodyPr>
          <a:lstStyle/>
          <a:p>
            <a:pPr marL="12700">
              <a:lnSpc>
                <a:spcPct val="100000"/>
              </a:lnSpc>
            </a:pPr>
            <a:r>
              <a:rPr sz="1000" spc="15" dirty="0">
                <a:latin typeface="Arial" panose="020B0604020202020204" pitchFamily="34" charset="0"/>
                <a:cs typeface="Arial" panose="020B0604020202020204" pitchFamily="34" charset="0"/>
              </a:rPr>
              <a:t>Change</a:t>
            </a:r>
            <a:r>
              <a:rPr sz="1000" spc="-20" dirty="0">
                <a:latin typeface="Arial" panose="020B0604020202020204" pitchFamily="34" charset="0"/>
                <a:cs typeface="Arial" panose="020B0604020202020204" pitchFamily="34" charset="0"/>
              </a:rPr>
              <a:t> </a:t>
            </a:r>
            <a:r>
              <a:rPr sz="1000" spc="85" dirty="0">
                <a:latin typeface="Arial" panose="020B0604020202020204" pitchFamily="34" charset="0"/>
                <a:cs typeface="Arial" panose="020B0604020202020204" pitchFamily="34" charset="0"/>
              </a:rPr>
              <a:t>F</a:t>
            </a:r>
            <a:r>
              <a:rPr sz="1000" spc="15" dirty="0">
                <a:latin typeface="Arial" panose="020B0604020202020204" pitchFamily="34" charset="0"/>
                <a:cs typeface="Arial" panose="020B0604020202020204" pitchFamily="34" charset="0"/>
              </a:rPr>
              <a:t>a</a:t>
            </a:r>
            <a:r>
              <a:rPr sz="1000" spc="10" dirty="0">
                <a:latin typeface="Arial" panose="020B0604020202020204" pitchFamily="34" charset="0"/>
                <a:cs typeface="Arial" panose="020B0604020202020204" pitchFamily="34" charset="0"/>
              </a:rPr>
              <a:t>tigue</a:t>
            </a:r>
            <a:endParaRPr sz="1000">
              <a:latin typeface="Arial" panose="020B0604020202020204" pitchFamily="34" charset="0"/>
              <a:cs typeface="Arial" panose="020B0604020202020204" pitchFamily="34" charset="0"/>
            </a:endParaRPr>
          </a:p>
        </p:txBody>
      </p:sp>
      <p:sp>
        <p:nvSpPr>
          <p:cNvPr id="34" name="object 34"/>
          <p:cNvSpPr txBox="1"/>
          <p:nvPr/>
        </p:nvSpPr>
        <p:spPr>
          <a:xfrm>
            <a:off x="7806167" y="3733420"/>
            <a:ext cx="1432560" cy="332399"/>
          </a:xfrm>
          <a:prstGeom prst="rect">
            <a:avLst/>
          </a:prstGeom>
        </p:spPr>
        <p:txBody>
          <a:bodyPr vert="horz" wrap="square" lIns="0" tIns="0" rIns="0" bIns="0" rtlCol="0">
            <a:spAutoFit/>
          </a:bodyPr>
          <a:lstStyle/>
          <a:p>
            <a:pPr marL="12700" marR="5080">
              <a:lnSpc>
                <a:spcPct val="108300"/>
              </a:lnSpc>
            </a:pPr>
            <a:r>
              <a:rPr sz="1000" spc="15" dirty="0">
                <a:latin typeface="Arial" panose="020B0604020202020204" pitchFamily="34" charset="0"/>
                <a:cs typeface="Arial" panose="020B0604020202020204" pitchFamily="34" charset="0"/>
              </a:rPr>
              <a:t>Busine</a:t>
            </a:r>
            <a:r>
              <a:rPr sz="1000" dirty="0">
                <a:latin typeface="Arial" panose="020B0604020202020204" pitchFamily="34" charset="0"/>
                <a:cs typeface="Arial" panose="020B0604020202020204" pitchFamily="34" charset="0"/>
              </a:rPr>
              <a:t>s</a:t>
            </a:r>
            <a:r>
              <a:rPr sz="1000" spc="-20" dirty="0">
                <a:latin typeface="Arial" panose="020B0604020202020204" pitchFamily="34" charset="0"/>
                <a:cs typeface="Arial" panose="020B0604020202020204" pitchFamily="34" charset="0"/>
              </a:rPr>
              <a:t>s </a:t>
            </a:r>
            <a:r>
              <a:rPr sz="1000" spc="30" dirty="0">
                <a:latin typeface="Arial" panose="020B0604020202020204" pitchFamily="34" charset="0"/>
                <a:cs typeface="Arial" panose="020B0604020202020204" pitchFamily="34" charset="0"/>
              </a:rPr>
              <a:t>C</a:t>
            </a:r>
            <a:r>
              <a:rPr sz="1000" spc="5" dirty="0">
                <a:latin typeface="Arial" panose="020B0604020202020204" pitchFamily="34" charset="0"/>
                <a:cs typeface="Arial" panose="020B0604020202020204" pitchFamily="34" charset="0"/>
              </a:rPr>
              <a:t>ontinuity </a:t>
            </a:r>
            <a:r>
              <a:rPr sz="1000" spc="15" dirty="0">
                <a:latin typeface="Arial" panose="020B0604020202020204" pitchFamily="34" charset="0"/>
                <a:cs typeface="Arial" panose="020B0604020202020204" pitchFamily="34" charset="0"/>
              </a:rPr>
              <a:t>and</a:t>
            </a:r>
            <a:r>
              <a:rPr sz="1000" spc="-20" dirty="0">
                <a:latin typeface="Arial" panose="020B0604020202020204" pitchFamily="34" charset="0"/>
                <a:cs typeface="Arial" panose="020B0604020202020204" pitchFamily="34" charset="0"/>
              </a:rPr>
              <a:t> </a:t>
            </a:r>
            <a:r>
              <a:rPr sz="1000" dirty="0">
                <a:latin typeface="Arial" panose="020B0604020202020204" pitchFamily="34" charset="0"/>
                <a:cs typeface="Arial" panose="020B0604020202020204" pitchFamily="34" charset="0"/>
              </a:rPr>
              <a:t>Disa</a:t>
            </a:r>
            <a:r>
              <a:rPr sz="1000" spc="-10" dirty="0">
                <a:latin typeface="Arial" panose="020B0604020202020204" pitchFamily="34" charset="0"/>
                <a:cs typeface="Arial" panose="020B0604020202020204" pitchFamily="34" charset="0"/>
              </a:rPr>
              <a:t>s</a:t>
            </a:r>
            <a:r>
              <a:rPr sz="1000" spc="15" dirty="0">
                <a:latin typeface="Arial" panose="020B0604020202020204" pitchFamily="34" charset="0"/>
                <a:cs typeface="Arial" panose="020B0604020202020204" pitchFamily="34" charset="0"/>
              </a:rPr>
              <a:t>t</a:t>
            </a:r>
            <a:r>
              <a:rPr sz="1000" spc="10" dirty="0">
                <a:latin typeface="Arial" panose="020B0604020202020204" pitchFamily="34" charset="0"/>
                <a:cs typeface="Arial" panose="020B0604020202020204" pitchFamily="34" charset="0"/>
              </a:rPr>
              <a:t>er</a:t>
            </a:r>
            <a:r>
              <a:rPr sz="1000" spc="-20" dirty="0">
                <a:latin typeface="Arial" panose="020B0604020202020204" pitchFamily="34" charset="0"/>
                <a:cs typeface="Arial" panose="020B0604020202020204" pitchFamily="34" charset="0"/>
              </a:rPr>
              <a:t> </a:t>
            </a:r>
            <a:r>
              <a:rPr sz="1000" spc="75" dirty="0">
                <a:latin typeface="Arial" panose="020B0604020202020204" pitchFamily="34" charset="0"/>
                <a:cs typeface="Arial" panose="020B0604020202020204" pitchFamily="34" charset="0"/>
              </a:rPr>
              <a:t>R</a:t>
            </a:r>
            <a:r>
              <a:rPr sz="1000" spc="40" dirty="0">
                <a:latin typeface="Arial" panose="020B0604020202020204" pitchFamily="34" charset="0"/>
                <a:cs typeface="Arial" panose="020B0604020202020204" pitchFamily="34" charset="0"/>
              </a:rPr>
              <a:t>e</a:t>
            </a:r>
            <a:r>
              <a:rPr sz="1000" spc="25" dirty="0">
                <a:latin typeface="Arial" panose="020B0604020202020204" pitchFamily="34" charset="0"/>
                <a:cs typeface="Arial" panose="020B0604020202020204" pitchFamily="34" charset="0"/>
              </a:rPr>
              <a:t>c</a:t>
            </a:r>
            <a:r>
              <a:rPr sz="1000" dirty="0">
                <a:latin typeface="Arial" panose="020B0604020202020204" pitchFamily="34" charset="0"/>
                <a:cs typeface="Arial" panose="020B0604020202020204" pitchFamily="34" charset="0"/>
              </a:rPr>
              <a:t>o</a:t>
            </a:r>
            <a:r>
              <a:rPr sz="1000" spc="35" dirty="0">
                <a:latin typeface="Arial" panose="020B0604020202020204" pitchFamily="34" charset="0"/>
                <a:cs typeface="Arial" panose="020B0604020202020204" pitchFamily="34" charset="0"/>
              </a:rPr>
              <a:t>v</a:t>
            </a:r>
            <a:r>
              <a:rPr sz="1000" spc="25" dirty="0">
                <a:latin typeface="Arial" panose="020B0604020202020204" pitchFamily="34" charset="0"/>
                <a:cs typeface="Arial" panose="020B0604020202020204" pitchFamily="34" charset="0"/>
              </a:rPr>
              <a:t>ery</a:t>
            </a:r>
            <a:endParaRPr sz="1000">
              <a:latin typeface="Arial" panose="020B0604020202020204" pitchFamily="34" charset="0"/>
              <a:cs typeface="Arial" panose="020B0604020202020204" pitchFamily="34" charset="0"/>
            </a:endParaRPr>
          </a:p>
        </p:txBody>
      </p:sp>
      <p:sp>
        <p:nvSpPr>
          <p:cNvPr id="35" name="object 35"/>
          <p:cNvSpPr txBox="1"/>
          <p:nvPr/>
        </p:nvSpPr>
        <p:spPr>
          <a:xfrm>
            <a:off x="502017" y="4285235"/>
            <a:ext cx="934085" cy="152400"/>
          </a:xfrm>
          <a:prstGeom prst="rect">
            <a:avLst/>
          </a:prstGeom>
        </p:spPr>
        <p:txBody>
          <a:bodyPr vert="horz" wrap="square" lIns="0" tIns="0" rIns="0" bIns="0" rtlCol="0">
            <a:spAutoFit/>
          </a:bodyPr>
          <a:lstStyle/>
          <a:p>
            <a:pPr marL="12700">
              <a:lnSpc>
                <a:spcPct val="100000"/>
              </a:lnSpc>
            </a:pPr>
            <a:r>
              <a:rPr sz="1000" spc="5" dirty="0">
                <a:latin typeface="Arial" panose="020B0604020202020204" pitchFamily="34" charset="0"/>
                <a:cs typeface="Arial" panose="020B0604020202020204" pitchFamily="34" charset="0"/>
              </a:rPr>
              <a:t>IT</a:t>
            </a:r>
            <a:r>
              <a:rPr sz="1000" spc="-20" dirty="0">
                <a:latin typeface="Arial" panose="020B0604020202020204" pitchFamily="34" charset="0"/>
                <a:cs typeface="Arial" panose="020B0604020202020204" pitchFamily="34" charset="0"/>
              </a:rPr>
              <a:t> </a:t>
            </a:r>
            <a:r>
              <a:rPr sz="1000" spc="40" dirty="0">
                <a:latin typeface="Arial" panose="020B0604020202020204" pitchFamily="34" charset="0"/>
                <a:cs typeface="Arial" panose="020B0604020202020204" pitchFamily="34" charset="0"/>
              </a:rPr>
              <a:t>G</a:t>
            </a:r>
            <a:r>
              <a:rPr sz="1000" spc="5" dirty="0">
                <a:latin typeface="Arial" panose="020B0604020202020204" pitchFamily="34" charset="0"/>
                <a:cs typeface="Arial" panose="020B0604020202020204" pitchFamily="34" charset="0"/>
              </a:rPr>
              <a:t>o</a:t>
            </a:r>
            <a:r>
              <a:rPr sz="1000" spc="35" dirty="0">
                <a:latin typeface="Arial" panose="020B0604020202020204" pitchFamily="34" charset="0"/>
                <a:cs typeface="Arial" panose="020B0604020202020204" pitchFamily="34" charset="0"/>
              </a:rPr>
              <a:t>v</a:t>
            </a:r>
            <a:r>
              <a:rPr sz="1000" spc="15" dirty="0">
                <a:latin typeface="Arial" panose="020B0604020202020204" pitchFamily="34" charset="0"/>
                <a:cs typeface="Arial" panose="020B0604020202020204" pitchFamily="34" charset="0"/>
              </a:rPr>
              <a:t>ernan</a:t>
            </a:r>
            <a:r>
              <a:rPr sz="1000" dirty="0">
                <a:latin typeface="Arial" panose="020B0604020202020204" pitchFamily="34" charset="0"/>
                <a:cs typeface="Arial" panose="020B0604020202020204" pitchFamily="34" charset="0"/>
              </a:rPr>
              <a:t>c</a:t>
            </a:r>
            <a:r>
              <a:rPr sz="1000" spc="30" dirty="0">
                <a:latin typeface="Arial" panose="020B0604020202020204" pitchFamily="34" charset="0"/>
                <a:cs typeface="Arial" panose="020B0604020202020204" pitchFamily="34" charset="0"/>
              </a:rPr>
              <a:t>e</a:t>
            </a:r>
            <a:endParaRPr sz="1000">
              <a:latin typeface="Arial" panose="020B0604020202020204" pitchFamily="34" charset="0"/>
              <a:cs typeface="Arial" panose="020B0604020202020204" pitchFamily="34" charset="0"/>
            </a:endParaRPr>
          </a:p>
        </p:txBody>
      </p:sp>
      <p:sp>
        <p:nvSpPr>
          <p:cNvPr id="36" name="object 36"/>
          <p:cNvSpPr txBox="1"/>
          <p:nvPr/>
        </p:nvSpPr>
        <p:spPr>
          <a:xfrm>
            <a:off x="2328024" y="4285235"/>
            <a:ext cx="1614805" cy="152400"/>
          </a:xfrm>
          <a:prstGeom prst="rect">
            <a:avLst/>
          </a:prstGeom>
        </p:spPr>
        <p:txBody>
          <a:bodyPr vert="horz" wrap="square" lIns="0" tIns="0" rIns="0" bIns="0" rtlCol="0">
            <a:spAutoFit/>
          </a:bodyPr>
          <a:lstStyle/>
          <a:p>
            <a:pPr marL="12700">
              <a:lnSpc>
                <a:spcPct val="100000"/>
              </a:lnSpc>
            </a:pPr>
            <a:r>
              <a:rPr sz="1000" spc="-10" dirty="0">
                <a:latin typeface="Arial" panose="020B0604020202020204" pitchFamily="34" charset="0"/>
                <a:cs typeface="Arial" panose="020B0604020202020204" pitchFamily="34" charset="0"/>
              </a:rPr>
              <a:t>T</a:t>
            </a:r>
            <a:r>
              <a:rPr sz="1000" spc="-15" dirty="0">
                <a:latin typeface="Arial" panose="020B0604020202020204" pitchFamily="34" charset="0"/>
                <a:cs typeface="Arial" panose="020B0604020202020204" pitchFamily="34" charset="0"/>
              </a:rPr>
              <a:t>hi</a:t>
            </a:r>
            <a:r>
              <a:rPr sz="1000" spc="-40" dirty="0">
                <a:latin typeface="Arial" panose="020B0604020202020204" pitchFamily="34" charset="0"/>
                <a:cs typeface="Arial" panose="020B0604020202020204" pitchFamily="34" charset="0"/>
              </a:rPr>
              <a:t>r</a:t>
            </a:r>
            <a:r>
              <a:rPr sz="1000" spc="70" dirty="0">
                <a:latin typeface="Arial" panose="020B0604020202020204" pitchFamily="34" charset="0"/>
                <a:cs typeface="Arial" panose="020B0604020202020204" pitchFamily="34" charset="0"/>
              </a:rPr>
              <a:t>d-P</a:t>
            </a:r>
            <a:r>
              <a:rPr sz="1000" spc="25" dirty="0">
                <a:latin typeface="Arial" panose="020B0604020202020204" pitchFamily="34" charset="0"/>
                <a:cs typeface="Arial" panose="020B0604020202020204" pitchFamily="34" charset="0"/>
              </a:rPr>
              <a:t>arty</a:t>
            </a:r>
            <a:r>
              <a:rPr sz="1000" spc="-20" dirty="0">
                <a:latin typeface="Arial" panose="020B0604020202020204" pitchFamily="34" charset="0"/>
                <a:cs typeface="Arial" panose="020B0604020202020204" pitchFamily="34" charset="0"/>
              </a:rPr>
              <a:t> </a:t>
            </a:r>
            <a:r>
              <a:rPr sz="1000" spc="75" dirty="0">
                <a:latin typeface="Arial" panose="020B0604020202020204" pitchFamily="34" charset="0"/>
                <a:cs typeface="Arial" panose="020B0604020202020204" pitchFamily="34" charset="0"/>
              </a:rPr>
              <a:t>R</a:t>
            </a:r>
            <a:r>
              <a:rPr sz="1000" spc="5" dirty="0">
                <a:latin typeface="Arial" panose="020B0604020202020204" pitchFamily="34" charset="0"/>
                <a:cs typeface="Arial" panose="020B0604020202020204" pitchFamily="34" charset="0"/>
              </a:rPr>
              <a:t>ela</a:t>
            </a:r>
            <a:r>
              <a:rPr sz="1000" dirty="0">
                <a:latin typeface="Arial" panose="020B0604020202020204" pitchFamily="34" charset="0"/>
                <a:cs typeface="Arial" panose="020B0604020202020204" pitchFamily="34" charset="0"/>
              </a:rPr>
              <a:t>tionships</a:t>
            </a:r>
            <a:endParaRPr sz="1000">
              <a:latin typeface="Arial" panose="020B0604020202020204" pitchFamily="34" charset="0"/>
              <a:cs typeface="Arial" panose="020B0604020202020204" pitchFamily="34" charset="0"/>
            </a:endParaRPr>
          </a:p>
        </p:txBody>
      </p:sp>
      <p:sp>
        <p:nvSpPr>
          <p:cNvPr id="37" name="object 37"/>
          <p:cNvSpPr txBox="1"/>
          <p:nvPr/>
        </p:nvSpPr>
        <p:spPr>
          <a:xfrm>
            <a:off x="4154029" y="4202685"/>
            <a:ext cx="828675" cy="332399"/>
          </a:xfrm>
          <a:prstGeom prst="rect">
            <a:avLst/>
          </a:prstGeom>
        </p:spPr>
        <p:txBody>
          <a:bodyPr vert="horz" wrap="square" lIns="0" tIns="0" rIns="0" bIns="0" rtlCol="0">
            <a:spAutoFit/>
          </a:bodyPr>
          <a:lstStyle/>
          <a:p>
            <a:pPr marL="12700" marR="5080">
              <a:lnSpc>
                <a:spcPct val="108300"/>
              </a:lnSpc>
            </a:pPr>
            <a:r>
              <a:rPr sz="1000" spc="30" dirty="0">
                <a:latin typeface="Arial" panose="020B0604020202020204" pitchFamily="34" charset="0"/>
                <a:cs typeface="Arial" panose="020B0604020202020204" pitchFamily="34" charset="0"/>
              </a:rPr>
              <a:t>C</a:t>
            </a:r>
            <a:r>
              <a:rPr sz="1000" spc="20" dirty="0">
                <a:latin typeface="Arial" panose="020B0604020202020204" pitchFamily="34" charset="0"/>
                <a:cs typeface="Arial" panose="020B0604020202020204" pitchFamily="34" charset="0"/>
              </a:rPr>
              <a:t>ompetiti</a:t>
            </a:r>
            <a:r>
              <a:rPr sz="1000" spc="-10" dirty="0">
                <a:latin typeface="Arial" panose="020B0604020202020204" pitchFamily="34" charset="0"/>
                <a:cs typeface="Arial" panose="020B0604020202020204" pitchFamily="34" charset="0"/>
              </a:rPr>
              <a:t>v</a:t>
            </a:r>
            <a:r>
              <a:rPr sz="1000" spc="30" dirty="0">
                <a:latin typeface="Arial" panose="020B0604020202020204" pitchFamily="34" charset="0"/>
                <a:cs typeface="Arial" panose="020B0604020202020204" pitchFamily="34" charset="0"/>
              </a:rPr>
              <a:t>e</a:t>
            </a:r>
            <a:r>
              <a:rPr sz="1000" spc="15" dirty="0">
                <a:latin typeface="Arial" panose="020B0604020202020204" pitchFamily="34" charset="0"/>
                <a:cs typeface="Arial" panose="020B0604020202020204" pitchFamily="34" charset="0"/>
              </a:rPr>
              <a:t> </a:t>
            </a:r>
            <a:r>
              <a:rPr sz="1000" spc="50" dirty="0">
                <a:latin typeface="Arial" panose="020B0604020202020204" pitchFamily="34" charset="0"/>
                <a:cs typeface="Arial" panose="020B0604020202020204" pitchFamily="34" charset="0"/>
              </a:rPr>
              <a:t>E</a:t>
            </a:r>
            <a:r>
              <a:rPr sz="1000" spc="40" dirty="0">
                <a:latin typeface="Arial" panose="020B0604020202020204" pitchFamily="34" charset="0"/>
                <a:cs typeface="Arial" panose="020B0604020202020204" pitchFamily="34" charset="0"/>
              </a:rPr>
              <a:t>n</a:t>
            </a:r>
            <a:r>
              <a:rPr sz="1000" spc="10" dirty="0">
                <a:latin typeface="Arial" panose="020B0604020202020204" pitchFamily="34" charset="0"/>
                <a:cs typeface="Arial" panose="020B0604020202020204" pitchFamily="34" charset="0"/>
              </a:rPr>
              <a:t>vi</a:t>
            </a:r>
            <a:r>
              <a:rPr sz="1000" spc="-15" dirty="0">
                <a:latin typeface="Arial" panose="020B0604020202020204" pitchFamily="34" charset="0"/>
                <a:cs typeface="Arial" panose="020B0604020202020204" pitchFamily="34" charset="0"/>
              </a:rPr>
              <a:t>r</a:t>
            </a:r>
            <a:r>
              <a:rPr sz="1000" spc="10" dirty="0">
                <a:latin typeface="Arial" panose="020B0604020202020204" pitchFamily="34" charset="0"/>
                <a:cs typeface="Arial" panose="020B0604020202020204" pitchFamily="34" charset="0"/>
              </a:rPr>
              <a:t>onment</a:t>
            </a:r>
            <a:endParaRPr sz="1000">
              <a:latin typeface="Arial" panose="020B0604020202020204" pitchFamily="34" charset="0"/>
              <a:cs typeface="Arial" panose="020B0604020202020204" pitchFamily="34" charset="0"/>
            </a:endParaRPr>
          </a:p>
        </p:txBody>
      </p:sp>
      <p:sp>
        <p:nvSpPr>
          <p:cNvPr id="38" name="object 38"/>
          <p:cNvSpPr txBox="1"/>
          <p:nvPr/>
        </p:nvSpPr>
        <p:spPr>
          <a:xfrm>
            <a:off x="5980034" y="4202685"/>
            <a:ext cx="947419" cy="332399"/>
          </a:xfrm>
          <a:prstGeom prst="rect">
            <a:avLst/>
          </a:prstGeom>
        </p:spPr>
        <p:txBody>
          <a:bodyPr vert="horz" wrap="square" lIns="0" tIns="0" rIns="0" bIns="0" rtlCol="0">
            <a:spAutoFit/>
          </a:bodyPr>
          <a:lstStyle/>
          <a:p>
            <a:pPr marL="12700" marR="5080">
              <a:lnSpc>
                <a:spcPct val="108300"/>
              </a:lnSpc>
            </a:pPr>
            <a:r>
              <a:rPr sz="1000" spc="35" dirty="0">
                <a:latin typeface="Arial" panose="020B0604020202020204" pitchFamily="34" charset="0"/>
                <a:cs typeface="Arial" panose="020B0604020202020204" pitchFamily="34" charset="0"/>
              </a:rPr>
              <a:t>O</a:t>
            </a:r>
            <a:r>
              <a:rPr sz="1000" spc="-5" dirty="0">
                <a:latin typeface="Arial" panose="020B0604020202020204" pitchFamily="34" charset="0"/>
                <a:cs typeface="Arial" panose="020B0604020202020204" pitchFamily="34" charset="0"/>
              </a:rPr>
              <a:t>r</a:t>
            </a:r>
            <a:r>
              <a:rPr sz="1000" spc="5" dirty="0">
                <a:latin typeface="Arial" panose="020B0604020202020204" pitchFamily="34" charset="0"/>
                <a:cs typeface="Arial" panose="020B0604020202020204" pitchFamily="34" charset="0"/>
              </a:rPr>
              <a:t>ganiz</a:t>
            </a:r>
            <a:r>
              <a:rPr sz="1000" dirty="0">
                <a:latin typeface="Arial" panose="020B0604020202020204" pitchFamily="34" charset="0"/>
                <a:cs typeface="Arial" panose="020B0604020202020204" pitchFamily="34" charset="0"/>
              </a:rPr>
              <a:t>ational </a:t>
            </a:r>
            <a:r>
              <a:rPr sz="1000" spc="25" dirty="0">
                <a:latin typeface="Arial" panose="020B0604020202020204" pitchFamily="34" charset="0"/>
                <a:cs typeface="Arial" panose="020B0604020202020204" pitchFamily="34" charset="0"/>
              </a:rPr>
              <a:t>Su</a:t>
            </a:r>
            <a:r>
              <a:rPr sz="1000" spc="15" dirty="0">
                <a:latin typeface="Arial" panose="020B0604020202020204" pitchFamily="34" charset="0"/>
                <a:cs typeface="Arial" panose="020B0604020202020204" pitchFamily="34" charset="0"/>
              </a:rPr>
              <a:t>s</a:t>
            </a:r>
            <a:r>
              <a:rPr sz="1000" spc="5" dirty="0">
                <a:latin typeface="Arial" panose="020B0604020202020204" pitchFamily="34" charset="0"/>
                <a:cs typeface="Arial" panose="020B0604020202020204" pitchFamily="34" charset="0"/>
              </a:rPr>
              <a:t>tainability</a:t>
            </a:r>
            <a:endParaRPr sz="1000">
              <a:latin typeface="Arial" panose="020B0604020202020204" pitchFamily="34" charset="0"/>
              <a:cs typeface="Arial" panose="020B0604020202020204" pitchFamily="34" charset="0"/>
            </a:endParaRPr>
          </a:p>
        </p:txBody>
      </p:sp>
      <p:sp>
        <p:nvSpPr>
          <p:cNvPr id="39" name="object 39"/>
          <p:cNvSpPr txBox="1"/>
          <p:nvPr/>
        </p:nvSpPr>
        <p:spPr>
          <a:xfrm>
            <a:off x="7806041" y="4290950"/>
            <a:ext cx="1325880" cy="152400"/>
          </a:xfrm>
          <a:prstGeom prst="rect">
            <a:avLst/>
          </a:prstGeom>
        </p:spPr>
        <p:txBody>
          <a:bodyPr vert="horz" wrap="square" lIns="0" tIns="0" rIns="0" bIns="0" rtlCol="0">
            <a:spAutoFit/>
          </a:bodyPr>
          <a:lstStyle/>
          <a:p>
            <a:pPr marL="12700">
              <a:lnSpc>
                <a:spcPct val="100000"/>
              </a:lnSpc>
            </a:pPr>
            <a:r>
              <a:rPr sz="1000" dirty="0">
                <a:latin typeface="Arial" panose="020B0604020202020204" pitchFamily="34" charset="0"/>
                <a:cs typeface="Arial" panose="020B0604020202020204" pitchFamily="34" charset="0"/>
              </a:rPr>
              <a:t>Digital</a:t>
            </a:r>
            <a:r>
              <a:rPr sz="1000" spc="-20" dirty="0">
                <a:latin typeface="Arial" panose="020B0604020202020204" pitchFamily="34" charset="0"/>
                <a:cs typeface="Arial" panose="020B0604020202020204" pitchFamily="34" charset="0"/>
              </a:rPr>
              <a:t> </a:t>
            </a:r>
            <a:r>
              <a:rPr sz="1000" spc="60" dirty="0">
                <a:latin typeface="Arial" panose="020B0604020202020204" pitchFamily="34" charset="0"/>
                <a:cs typeface="Arial" panose="020B0604020202020204" pitchFamily="34" charset="0"/>
              </a:rPr>
              <a:t>P</a:t>
            </a:r>
            <a:r>
              <a:rPr sz="1000" spc="20" dirty="0">
                <a:latin typeface="Arial" panose="020B0604020202020204" pitchFamily="34" charset="0"/>
                <a:cs typeface="Arial" panose="020B0604020202020204" pitchFamily="34" charset="0"/>
              </a:rPr>
              <a:t>repa</a:t>
            </a:r>
            <a:r>
              <a:rPr sz="1000" spc="-10" dirty="0">
                <a:latin typeface="Arial" panose="020B0604020202020204" pitchFamily="34" charset="0"/>
                <a:cs typeface="Arial" panose="020B0604020202020204" pitchFamily="34" charset="0"/>
              </a:rPr>
              <a:t>r</a:t>
            </a:r>
            <a:r>
              <a:rPr sz="1000" spc="15" dirty="0">
                <a:latin typeface="Arial" panose="020B0604020202020204" pitchFamily="34" charset="0"/>
                <a:cs typeface="Arial" panose="020B0604020202020204" pitchFamily="34" charset="0"/>
              </a:rPr>
              <a:t>edne</a:t>
            </a:r>
            <a:r>
              <a:rPr sz="1000" spc="5" dirty="0">
                <a:latin typeface="Arial" panose="020B0604020202020204" pitchFamily="34" charset="0"/>
                <a:cs typeface="Arial" panose="020B0604020202020204" pitchFamily="34" charset="0"/>
              </a:rPr>
              <a:t>s</a:t>
            </a:r>
            <a:r>
              <a:rPr sz="1000" spc="-20" dirty="0">
                <a:latin typeface="Arial" panose="020B0604020202020204" pitchFamily="34" charset="0"/>
                <a:cs typeface="Arial" panose="020B0604020202020204" pitchFamily="34" charset="0"/>
              </a:rPr>
              <a:t>s</a:t>
            </a:r>
            <a:endParaRPr sz="1000">
              <a:latin typeface="Arial" panose="020B0604020202020204" pitchFamily="34" charset="0"/>
              <a:cs typeface="Arial" panose="020B0604020202020204" pitchFamily="34" charset="0"/>
            </a:endParaRPr>
          </a:p>
        </p:txBody>
      </p:sp>
      <p:sp>
        <p:nvSpPr>
          <p:cNvPr id="40" name="object 40"/>
          <p:cNvSpPr txBox="1"/>
          <p:nvPr/>
        </p:nvSpPr>
        <p:spPr>
          <a:xfrm>
            <a:off x="501890" y="4669157"/>
            <a:ext cx="1614805" cy="152400"/>
          </a:xfrm>
          <a:prstGeom prst="rect">
            <a:avLst/>
          </a:prstGeom>
        </p:spPr>
        <p:txBody>
          <a:bodyPr vert="horz" wrap="square" lIns="0" tIns="0" rIns="0" bIns="0" rtlCol="0">
            <a:spAutoFit/>
          </a:bodyPr>
          <a:lstStyle/>
          <a:p>
            <a:pPr marL="12700">
              <a:lnSpc>
                <a:spcPct val="100000"/>
              </a:lnSpc>
            </a:pPr>
            <a:r>
              <a:rPr sz="1000" spc="-10" dirty="0">
                <a:latin typeface="Arial" panose="020B0604020202020204" pitchFamily="34" charset="0"/>
                <a:cs typeface="Arial" panose="020B0604020202020204" pitchFamily="34" charset="0"/>
              </a:rPr>
              <a:t>T</a:t>
            </a:r>
            <a:r>
              <a:rPr sz="1000" spc="-15" dirty="0">
                <a:latin typeface="Arial" panose="020B0604020202020204" pitchFamily="34" charset="0"/>
                <a:cs typeface="Arial" panose="020B0604020202020204" pitchFamily="34" charset="0"/>
              </a:rPr>
              <a:t>hi</a:t>
            </a:r>
            <a:r>
              <a:rPr sz="1000" spc="-40" dirty="0">
                <a:latin typeface="Arial" panose="020B0604020202020204" pitchFamily="34" charset="0"/>
                <a:cs typeface="Arial" panose="020B0604020202020204" pitchFamily="34" charset="0"/>
              </a:rPr>
              <a:t>r</a:t>
            </a:r>
            <a:r>
              <a:rPr sz="1000" spc="70" dirty="0">
                <a:latin typeface="Arial" panose="020B0604020202020204" pitchFamily="34" charset="0"/>
                <a:cs typeface="Arial" panose="020B0604020202020204" pitchFamily="34" charset="0"/>
              </a:rPr>
              <a:t>d-P</a:t>
            </a:r>
            <a:r>
              <a:rPr sz="1000" spc="25" dirty="0">
                <a:latin typeface="Arial" panose="020B0604020202020204" pitchFamily="34" charset="0"/>
                <a:cs typeface="Arial" panose="020B0604020202020204" pitchFamily="34" charset="0"/>
              </a:rPr>
              <a:t>arty</a:t>
            </a:r>
            <a:r>
              <a:rPr sz="1000" spc="-20" dirty="0">
                <a:latin typeface="Arial" panose="020B0604020202020204" pitchFamily="34" charset="0"/>
                <a:cs typeface="Arial" panose="020B0604020202020204" pitchFamily="34" charset="0"/>
              </a:rPr>
              <a:t> </a:t>
            </a:r>
            <a:r>
              <a:rPr sz="1000" spc="75" dirty="0">
                <a:latin typeface="Arial" panose="020B0604020202020204" pitchFamily="34" charset="0"/>
                <a:cs typeface="Arial" panose="020B0604020202020204" pitchFamily="34" charset="0"/>
              </a:rPr>
              <a:t>R</a:t>
            </a:r>
            <a:r>
              <a:rPr sz="1000" spc="5" dirty="0">
                <a:latin typeface="Arial" panose="020B0604020202020204" pitchFamily="34" charset="0"/>
                <a:cs typeface="Arial" panose="020B0604020202020204" pitchFamily="34" charset="0"/>
              </a:rPr>
              <a:t>ela</a:t>
            </a:r>
            <a:r>
              <a:rPr sz="1000" dirty="0">
                <a:latin typeface="Arial" panose="020B0604020202020204" pitchFamily="34" charset="0"/>
                <a:cs typeface="Arial" panose="020B0604020202020204" pitchFamily="34" charset="0"/>
              </a:rPr>
              <a:t>tionships</a:t>
            </a:r>
            <a:endParaRPr sz="1000">
              <a:latin typeface="Arial" panose="020B0604020202020204" pitchFamily="34" charset="0"/>
              <a:cs typeface="Arial" panose="020B0604020202020204" pitchFamily="34" charset="0"/>
            </a:endParaRPr>
          </a:p>
        </p:txBody>
      </p:sp>
      <p:sp>
        <p:nvSpPr>
          <p:cNvPr id="41" name="object 41"/>
          <p:cNvSpPr txBox="1"/>
          <p:nvPr/>
        </p:nvSpPr>
        <p:spPr>
          <a:xfrm>
            <a:off x="2327896" y="4669157"/>
            <a:ext cx="1623060" cy="152400"/>
          </a:xfrm>
          <a:prstGeom prst="rect">
            <a:avLst/>
          </a:prstGeom>
        </p:spPr>
        <p:txBody>
          <a:bodyPr vert="horz" wrap="square" lIns="0" tIns="0" rIns="0" bIns="0" rtlCol="0">
            <a:spAutoFit/>
          </a:bodyPr>
          <a:lstStyle/>
          <a:p>
            <a:pPr marL="12700">
              <a:lnSpc>
                <a:spcPct val="100000"/>
              </a:lnSpc>
            </a:pPr>
            <a:r>
              <a:rPr sz="1000" spc="30" dirty="0">
                <a:latin typeface="Arial" panose="020B0604020202020204" pitchFamily="34" charset="0"/>
                <a:cs typeface="Arial" panose="020B0604020202020204" pitchFamily="34" charset="0"/>
              </a:rPr>
              <a:t>C</a:t>
            </a:r>
            <a:r>
              <a:rPr sz="1000" spc="10" dirty="0">
                <a:latin typeface="Arial" panose="020B0604020202020204" pitchFamily="34" charset="0"/>
                <a:cs typeface="Arial" panose="020B0604020202020204" pitchFamily="34" charset="0"/>
              </a:rPr>
              <a:t>omplian</a:t>
            </a:r>
            <a:r>
              <a:rPr sz="1000" spc="-10" dirty="0">
                <a:latin typeface="Arial" panose="020B0604020202020204" pitchFamily="34" charset="0"/>
                <a:cs typeface="Arial" panose="020B0604020202020204" pitchFamily="34" charset="0"/>
              </a:rPr>
              <a:t>c</a:t>
            </a:r>
            <a:r>
              <a:rPr sz="1000" spc="30" dirty="0">
                <a:latin typeface="Arial" panose="020B0604020202020204" pitchFamily="34" charset="0"/>
                <a:cs typeface="Arial" panose="020B0604020202020204" pitchFamily="34" charset="0"/>
              </a:rPr>
              <a:t>e</a:t>
            </a:r>
            <a:r>
              <a:rPr sz="1000" spc="-60" dirty="0">
                <a:latin typeface="Arial" panose="020B0604020202020204" pitchFamily="34" charset="0"/>
                <a:cs typeface="Arial" panose="020B0604020202020204" pitchFamily="34" charset="0"/>
              </a:rPr>
              <a:t> </a:t>
            </a:r>
            <a:r>
              <a:rPr sz="1000" spc="15" dirty="0">
                <a:latin typeface="Arial" panose="020B0604020202020204" pitchFamily="34" charset="0"/>
                <a:cs typeface="Arial" panose="020B0604020202020204" pitchFamily="34" charset="0"/>
              </a:rPr>
              <a:t>Management</a:t>
            </a:r>
            <a:endParaRPr sz="1000">
              <a:latin typeface="Arial" panose="020B0604020202020204" pitchFamily="34" charset="0"/>
              <a:cs typeface="Arial" panose="020B0604020202020204" pitchFamily="34" charset="0"/>
            </a:endParaRPr>
          </a:p>
        </p:txBody>
      </p:sp>
      <p:sp>
        <p:nvSpPr>
          <p:cNvPr id="42" name="object 42"/>
          <p:cNvSpPr txBox="1"/>
          <p:nvPr/>
        </p:nvSpPr>
        <p:spPr>
          <a:xfrm>
            <a:off x="4153901" y="4669157"/>
            <a:ext cx="1262380" cy="152400"/>
          </a:xfrm>
          <a:prstGeom prst="rect">
            <a:avLst/>
          </a:prstGeom>
        </p:spPr>
        <p:txBody>
          <a:bodyPr vert="horz" wrap="square" lIns="0" tIns="0" rIns="0" bIns="0" rtlCol="0">
            <a:spAutoFit/>
          </a:bodyPr>
          <a:lstStyle/>
          <a:p>
            <a:pPr marL="12700">
              <a:lnSpc>
                <a:spcPct val="100000"/>
              </a:lnSpc>
            </a:pPr>
            <a:r>
              <a:rPr sz="1000" spc="-120" dirty="0">
                <a:latin typeface="Arial" panose="020B0604020202020204" pitchFamily="34" charset="0"/>
                <a:cs typeface="Arial" panose="020B0604020202020204" pitchFamily="34" charset="0"/>
              </a:rPr>
              <a:t>T</a:t>
            </a:r>
            <a:r>
              <a:rPr sz="1000" spc="5" dirty="0">
                <a:latin typeface="Arial" panose="020B0604020202020204" pitchFamily="34" charset="0"/>
                <a:cs typeface="Arial" panose="020B0604020202020204" pitchFamily="34" charset="0"/>
              </a:rPr>
              <a:t>alent</a:t>
            </a:r>
            <a:r>
              <a:rPr sz="1000" spc="-20" dirty="0">
                <a:latin typeface="Arial" panose="020B0604020202020204" pitchFamily="34" charset="0"/>
                <a:cs typeface="Arial" panose="020B0604020202020204" pitchFamily="34" charset="0"/>
              </a:rPr>
              <a:t> </a:t>
            </a:r>
            <a:r>
              <a:rPr sz="1000" spc="15" dirty="0">
                <a:latin typeface="Arial" panose="020B0604020202020204" pitchFamily="34" charset="0"/>
                <a:cs typeface="Arial" panose="020B0604020202020204" pitchFamily="34" charset="0"/>
              </a:rPr>
              <a:t>Management</a:t>
            </a:r>
            <a:endParaRPr sz="1000">
              <a:latin typeface="Arial" panose="020B0604020202020204" pitchFamily="34" charset="0"/>
              <a:cs typeface="Arial" panose="020B0604020202020204" pitchFamily="34" charset="0"/>
            </a:endParaRPr>
          </a:p>
        </p:txBody>
      </p:sp>
      <p:sp>
        <p:nvSpPr>
          <p:cNvPr id="43" name="object 43"/>
          <p:cNvSpPr txBox="1"/>
          <p:nvPr/>
        </p:nvSpPr>
        <p:spPr>
          <a:xfrm>
            <a:off x="5979908" y="4669157"/>
            <a:ext cx="1614805" cy="152400"/>
          </a:xfrm>
          <a:prstGeom prst="rect">
            <a:avLst/>
          </a:prstGeom>
        </p:spPr>
        <p:txBody>
          <a:bodyPr vert="horz" wrap="square" lIns="0" tIns="0" rIns="0" bIns="0" rtlCol="0">
            <a:spAutoFit/>
          </a:bodyPr>
          <a:lstStyle/>
          <a:p>
            <a:pPr marL="12700">
              <a:lnSpc>
                <a:spcPct val="100000"/>
              </a:lnSpc>
            </a:pPr>
            <a:r>
              <a:rPr sz="1000" spc="-10" dirty="0">
                <a:latin typeface="Arial" panose="020B0604020202020204" pitchFamily="34" charset="0"/>
                <a:cs typeface="Arial" panose="020B0604020202020204" pitchFamily="34" charset="0"/>
              </a:rPr>
              <a:t>T</a:t>
            </a:r>
            <a:r>
              <a:rPr sz="1000" spc="-15" dirty="0">
                <a:latin typeface="Arial" panose="020B0604020202020204" pitchFamily="34" charset="0"/>
                <a:cs typeface="Arial" panose="020B0604020202020204" pitchFamily="34" charset="0"/>
              </a:rPr>
              <a:t>hi</a:t>
            </a:r>
            <a:r>
              <a:rPr sz="1000" spc="-40" dirty="0">
                <a:latin typeface="Arial" panose="020B0604020202020204" pitchFamily="34" charset="0"/>
                <a:cs typeface="Arial" panose="020B0604020202020204" pitchFamily="34" charset="0"/>
              </a:rPr>
              <a:t>r</a:t>
            </a:r>
            <a:r>
              <a:rPr sz="1000" spc="70" dirty="0">
                <a:latin typeface="Arial" panose="020B0604020202020204" pitchFamily="34" charset="0"/>
                <a:cs typeface="Arial" panose="020B0604020202020204" pitchFamily="34" charset="0"/>
              </a:rPr>
              <a:t>d-P</a:t>
            </a:r>
            <a:r>
              <a:rPr sz="1000" spc="25" dirty="0">
                <a:latin typeface="Arial" panose="020B0604020202020204" pitchFamily="34" charset="0"/>
                <a:cs typeface="Arial" panose="020B0604020202020204" pitchFamily="34" charset="0"/>
              </a:rPr>
              <a:t>arty</a:t>
            </a:r>
            <a:r>
              <a:rPr sz="1000" spc="-20" dirty="0">
                <a:latin typeface="Arial" panose="020B0604020202020204" pitchFamily="34" charset="0"/>
                <a:cs typeface="Arial" panose="020B0604020202020204" pitchFamily="34" charset="0"/>
              </a:rPr>
              <a:t> </a:t>
            </a:r>
            <a:r>
              <a:rPr sz="1000" spc="75" dirty="0">
                <a:latin typeface="Arial" panose="020B0604020202020204" pitchFamily="34" charset="0"/>
                <a:cs typeface="Arial" panose="020B0604020202020204" pitchFamily="34" charset="0"/>
              </a:rPr>
              <a:t>R</a:t>
            </a:r>
            <a:r>
              <a:rPr sz="1000" spc="5" dirty="0">
                <a:latin typeface="Arial" panose="020B0604020202020204" pitchFamily="34" charset="0"/>
                <a:cs typeface="Arial" panose="020B0604020202020204" pitchFamily="34" charset="0"/>
              </a:rPr>
              <a:t>ela</a:t>
            </a:r>
            <a:r>
              <a:rPr sz="1000" dirty="0">
                <a:latin typeface="Arial" panose="020B0604020202020204" pitchFamily="34" charset="0"/>
                <a:cs typeface="Arial" panose="020B0604020202020204" pitchFamily="34" charset="0"/>
              </a:rPr>
              <a:t>tionships</a:t>
            </a:r>
            <a:endParaRPr sz="1000">
              <a:latin typeface="Arial" panose="020B0604020202020204" pitchFamily="34" charset="0"/>
              <a:cs typeface="Arial" panose="020B0604020202020204" pitchFamily="34" charset="0"/>
            </a:endParaRPr>
          </a:p>
        </p:txBody>
      </p:sp>
      <p:sp>
        <p:nvSpPr>
          <p:cNvPr id="44" name="object 44"/>
          <p:cNvSpPr txBox="1"/>
          <p:nvPr/>
        </p:nvSpPr>
        <p:spPr>
          <a:xfrm>
            <a:off x="7805914" y="4674872"/>
            <a:ext cx="1160780" cy="152400"/>
          </a:xfrm>
          <a:prstGeom prst="rect">
            <a:avLst/>
          </a:prstGeom>
        </p:spPr>
        <p:txBody>
          <a:bodyPr vert="horz" wrap="square" lIns="0" tIns="0" rIns="0" bIns="0" rtlCol="0">
            <a:spAutoFit/>
          </a:bodyPr>
          <a:lstStyle/>
          <a:p>
            <a:pPr marL="12700">
              <a:lnSpc>
                <a:spcPct val="100000"/>
              </a:lnSpc>
            </a:pPr>
            <a:r>
              <a:rPr sz="1000" spc="30" dirty="0">
                <a:latin typeface="Arial" panose="020B0604020202020204" pitchFamily="34" charset="0"/>
                <a:cs typeface="Arial" panose="020B0604020202020204" pitchFamily="34" charset="0"/>
              </a:rPr>
              <a:t>C</a:t>
            </a:r>
            <a:r>
              <a:rPr sz="1000" spc="15" dirty="0">
                <a:latin typeface="Arial" panose="020B0604020202020204" pitchFamily="34" charset="0"/>
                <a:cs typeface="Arial" panose="020B0604020202020204" pitchFamily="34" charset="0"/>
              </a:rPr>
              <a:t>orpo</a:t>
            </a:r>
            <a:r>
              <a:rPr sz="1000" spc="-15" dirty="0">
                <a:latin typeface="Arial" panose="020B0604020202020204" pitchFamily="34" charset="0"/>
                <a:cs typeface="Arial" panose="020B0604020202020204" pitchFamily="34" charset="0"/>
              </a:rPr>
              <a:t>r</a:t>
            </a:r>
            <a:r>
              <a:rPr sz="1000" spc="15" dirty="0">
                <a:latin typeface="Arial" panose="020B0604020202020204" pitchFamily="34" charset="0"/>
                <a:cs typeface="Arial" panose="020B0604020202020204" pitchFamily="34" charset="0"/>
              </a:rPr>
              <a:t>at</a:t>
            </a:r>
            <a:r>
              <a:rPr sz="1000" spc="30" dirty="0">
                <a:latin typeface="Arial" panose="020B0604020202020204" pitchFamily="34" charset="0"/>
                <a:cs typeface="Arial" panose="020B0604020202020204" pitchFamily="34" charset="0"/>
              </a:rPr>
              <a:t>e</a:t>
            </a:r>
            <a:r>
              <a:rPr sz="1000" spc="-20" dirty="0">
                <a:latin typeface="Arial" panose="020B0604020202020204" pitchFamily="34" charset="0"/>
                <a:cs typeface="Arial" panose="020B0604020202020204" pitchFamily="34" charset="0"/>
              </a:rPr>
              <a:t> </a:t>
            </a:r>
            <a:r>
              <a:rPr sz="1000" spc="5" dirty="0">
                <a:latin typeface="Arial" panose="020B0604020202020204" pitchFamily="34" charset="0"/>
                <a:cs typeface="Arial" panose="020B0604020202020204" pitchFamily="34" charset="0"/>
              </a:rPr>
              <a:t>Cultu</a:t>
            </a:r>
            <a:r>
              <a:rPr sz="1000" spc="-25" dirty="0">
                <a:latin typeface="Arial" panose="020B0604020202020204" pitchFamily="34" charset="0"/>
                <a:cs typeface="Arial" panose="020B0604020202020204" pitchFamily="34" charset="0"/>
              </a:rPr>
              <a:t>r</a:t>
            </a:r>
            <a:r>
              <a:rPr sz="1000" spc="30" dirty="0">
                <a:latin typeface="Arial" panose="020B0604020202020204" pitchFamily="34" charset="0"/>
                <a:cs typeface="Arial" panose="020B0604020202020204" pitchFamily="34" charset="0"/>
              </a:rPr>
              <a:t>e</a:t>
            </a:r>
            <a:endParaRPr sz="1000">
              <a:latin typeface="Arial" panose="020B0604020202020204" pitchFamily="34" charset="0"/>
              <a:cs typeface="Arial" panose="020B0604020202020204" pitchFamily="34" charset="0"/>
            </a:endParaRPr>
          </a:p>
        </p:txBody>
      </p:sp>
      <p:sp>
        <p:nvSpPr>
          <p:cNvPr id="45" name="object 45"/>
          <p:cNvSpPr txBox="1"/>
          <p:nvPr/>
        </p:nvSpPr>
        <p:spPr>
          <a:xfrm>
            <a:off x="501763" y="5053074"/>
            <a:ext cx="1332230" cy="152400"/>
          </a:xfrm>
          <a:prstGeom prst="rect">
            <a:avLst/>
          </a:prstGeom>
        </p:spPr>
        <p:txBody>
          <a:bodyPr vert="horz" wrap="square" lIns="0" tIns="0" rIns="0" bIns="0" rtlCol="0">
            <a:spAutoFit/>
          </a:bodyPr>
          <a:lstStyle/>
          <a:p>
            <a:pPr marL="12700">
              <a:lnSpc>
                <a:spcPct val="100000"/>
              </a:lnSpc>
            </a:pPr>
            <a:r>
              <a:rPr sz="1000" spc="60" dirty="0">
                <a:latin typeface="Arial" panose="020B0604020202020204" pitchFamily="34" charset="0"/>
                <a:cs typeface="Arial" panose="020B0604020202020204" pitchFamily="34" charset="0"/>
              </a:rPr>
              <a:t>P</a:t>
            </a:r>
            <a:r>
              <a:rPr sz="1000" spc="20" dirty="0">
                <a:latin typeface="Arial" panose="020B0604020202020204" pitchFamily="34" charset="0"/>
                <a:cs typeface="Arial" panose="020B0604020202020204" pitchFamily="34" charset="0"/>
              </a:rPr>
              <a:t>r</a:t>
            </a:r>
            <a:r>
              <a:rPr sz="1000" spc="15" dirty="0">
                <a:latin typeface="Arial" panose="020B0604020202020204" pitchFamily="34" charset="0"/>
                <a:cs typeface="Arial" panose="020B0604020202020204" pitchFamily="34" charset="0"/>
              </a:rPr>
              <a:t>oject</a:t>
            </a:r>
            <a:r>
              <a:rPr sz="1000" spc="-20" dirty="0">
                <a:latin typeface="Arial" panose="020B0604020202020204" pitchFamily="34" charset="0"/>
                <a:cs typeface="Arial" panose="020B0604020202020204" pitchFamily="34" charset="0"/>
              </a:rPr>
              <a:t> </a:t>
            </a:r>
            <a:r>
              <a:rPr sz="1000" spc="15" dirty="0">
                <a:latin typeface="Arial" panose="020B0604020202020204" pitchFamily="34" charset="0"/>
                <a:cs typeface="Arial" panose="020B0604020202020204" pitchFamily="34" charset="0"/>
              </a:rPr>
              <a:t>Management</a:t>
            </a:r>
            <a:endParaRPr sz="1000">
              <a:latin typeface="Arial" panose="020B0604020202020204" pitchFamily="34" charset="0"/>
              <a:cs typeface="Arial" panose="020B0604020202020204" pitchFamily="34" charset="0"/>
            </a:endParaRPr>
          </a:p>
        </p:txBody>
      </p:sp>
      <p:sp>
        <p:nvSpPr>
          <p:cNvPr id="46" name="object 46"/>
          <p:cNvSpPr txBox="1"/>
          <p:nvPr/>
        </p:nvSpPr>
        <p:spPr>
          <a:xfrm>
            <a:off x="2327769" y="5053074"/>
            <a:ext cx="782955" cy="152400"/>
          </a:xfrm>
          <a:prstGeom prst="rect">
            <a:avLst/>
          </a:prstGeom>
        </p:spPr>
        <p:txBody>
          <a:bodyPr vert="horz" wrap="square" lIns="0" tIns="0" rIns="0" bIns="0" rtlCol="0">
            <a:spAutoFit/>
          </a:bodyPr>
          <a:lstStyle/>
          <a:p>
            <a:pPr marL="12700">
              <a:lnSpc>
                <a:spcPct val="100000"/>
              </a:lnSpc>
            </a:pPr>
            <a:r>
              <a:rPr sz="1000" spc="5" dirty="0">
                <a:latin typeface="Arial" panose="020B0604020202020204" pitchFamily="34" charset="0"/>
                <a:cs typeface="Arial" panose="020B0604020202020204" pitchFamily="34" charset="0"/>
              </a:rPr>
              <a:t>Risk</a:t>
            </a:r>
            <a:r>
              <a:rPr sz="1000" spc="-20" dirty="0">
                <a:latin typeface="Arial" panose="020B0604020202020204" pitchFamily="34" charset="0"/>
                <a:cs typeface="Arial" panose="020B0604020202020204" pitchFamily="34" charset="0"/>
              </a:rPr>
              <a:t> </a:t>
            </a:r>
            <a:r>
              <a:rPr sz="1000" spc="5" dirty="0">
                <a:latin typeface="Arial" panose="020B0604020202020204" pitchFamily="34" charset="0"/>
                <a:cs typeface="Arial" panose="020B0604020202020204" pitchFamily="34" charset="0"/>
              </a:rPr>
              <a:t>Cultu</a:t>
            </a:r>
            <a:r>
              <a:rPr sz="1000" spc="-25" dirty="0">
                <a:latin typeface="Arial" panose="020B0604020202020204" pitchFamily="34" charset="0"/>
                <a:cs typeface="Arial" panose="020B0604020202020204" pitchFamily="34" charset="0"/>
              </a:rPr>
              <a:t>r</a:t>
            </a:r>
            <a:r>
              <a:rPr sz="1000" spc="30" dirty="0">
                <a:latin typeface="Arial" panose="020B0604020202020204" pitchFamily="34" charset="0"/>
                <a:cs typeface="Arial" panose="020B0604020202020204" pitchFamily="34" charset="0"/>
              </a:rPr>
              <a:t>e</a:t>
            </a:r>
            <a:endParaRPr sz="1000">
              <a:latin typeface="Arial" panose="020B0604020202020204" pitchFamily="34" charset="0"/>
              <a:cs typeface="Arial" panose="020B0604020202020204" pitchFamily="34" charset="0"/>
            </a:endParaRPr>
          </a:p>
        </p:txBody>
      </p:sp>
      <p:sp>
        <p:nvSpPr>
          <p:cNvPr id="47" name="object 47"/>
          <p:cNvSpPr txBox="1"/>
          <p:nvPr/>
        </p:nvSpPr>
        <p:spPr>
          <a:xfrm>
            <a:off x="4153772" y="5053074"/>
            <a:ext cx="1617980" cy="152400"/>
          </a:xfrm>
          <a:prstGeom prst="rect">
            <a:avLst/>
          </a:prstGeom>
        </p:spPr>
        <p:txBody>
          <a:bodyPr vert="horz" wrap="square" lIns="0" tIns="0" rIns="0" bIns="0" rtlCol="0">
            <a:spAutoFit/>
          </a:bodyPr>
          <a:lstStyle/>
          <a:p>
            <a:pPr marL="12700">
              <a:lnSpc>
                <a:spcPct val="100000"/>
              </a:lnSpc>
            </a:pPr>
            <a:r>
              <a:rPr sz="1000" spc="15" dirty="0">
                <a:latin typeface="Arial" panose="020B0604020202020204" pitchFamily="34" charset="0"/>
                <a:cs typeface="Arial" panose="020B0604020202020204" pitchFamily="34" charset="0"/>
              </a:rPr>
              <a:t>Mac</a:t>
            </a:r>
            <a:r>
              <a:rPr sz="1000" spc="-15" dirty="0">
                <a:latin typeface="Arial" panose="020B0604020202020204" pitchFamily="34" charset="0"/>
                <a:cs typeface="Arial" panose="020B0604020202020204" pitchFamily="34" charset="0"/>
              </a:rPr>
              <a:t>r</a:t>
            </a:r>
            <a:r>
              <a:rPr sz="1000" spc="40" dirty="0">
                <a:latin typeface="Arial" panose="020B0604020202020204" pitchFamily="34" charset="0"/>
                <a:cs typeface="Arial" panose="020B0604020202020204" pitchFamily="34" charset="0"/>
              </a:rPr>
              <a:t>oe</a:t>
            </a:r>
            <a:r>
              <a:rPr sz="1000" spc="20" dirty="0">
                <a:latin typeface="Arial" panose="020B0604020202020204" pitchFamily="34" charset="0"/>
                <a:cs typeface="Arial" panose="020B0604020202020204" pitchFamily="34" charset="0"/>
              </a:rPr>
              <a:t>c</a:t>
            </a:r>
            <a:r>
              <a:rPr sz="1000" spc="15" dirty="0">
                <a:latin typeface="Arial" panose="020B0604020202020204" pitchFamily="34" charset="0"/>
                <a:cs typeface="Arial" panose="020B0604020202020204" pitchFamily="34" charset="0"/>
              </a:rPr>
              <a:t>onomic</a:t>
            </a:r>
            <a:r>
              <a:rPr sz="1000" spc="-20" dirty="0">
                <a:latin typeface="Arial" panose="020B0604020202020204" pitchFamily="34" charset="0"/>
                <a:cs typeface="Arial" panose="020B0604020202020204" pitchFamily="34" charset="0"/>
              </a:rPr>
              <a:t> </a:t>
            </a:r>
            <a:r>
              <a:rPr sz="1000" spc="15" dirty="0">
                <a:latin typeface="Arial" panose="020B0604020202020204" pitchFamily="34" charset="0"/>
                <a:cs typeface="Arial" panose="020B0604020202020204" pitchFamily="34" charset="0"/>
              </a:rPr>
              <a:t>V</a:t>
            </a:r>
            <a:r>
              <a:rPr sz="1000" spc="5" dirty="0">
                <a:latin typeface="Arial" panose="020B0604020202020204" pitchFamily="34" charset="0"/>
                <a:cs typeface="Arial" panose="020B0604020202020204" pitchFamily="34" charset="0"/>
              </a:rPr>
              <a:t>olatility</a:t>
            </a:r>
            <a:endParaRPr sz="1000">
              <a:latin typeface="Arial" panose="020B0604020202020204" pitchFamily="34" charset="0"/>
              <a:cs typeface="Arial" panose="020B0604020202020204" pitchFamily="34" charset="0"/>
            </a:endParaRPr>
          </a:p>
        </p:txBody>
      </p:sp>
      <p:sp>
        <p:nvSpPr>
          <p:cNvPr id="48" name="object 48"/>
          <p:cNvSpPr txBox="1"/>
          <p:nvPr/>
        </p:nvSpPr>
        <p:spPr>
          <a:xfrm>
            <a:off x="5979781" y="4970524"/>
            <a:ext cx="1291590" cy="332399"/>
          </a:xfrm>
          <a:prstGeom prst="rect">
            <a:avLst/>
          </a:prstGeom>
        </p:spPr>
        <p:txBody>
          <a:bodyPr vert="horz" wrap="square" lIns="0" tIns="0" rIns="0" bIns="0" rtlCol="0">
            <a:spAutoFit/>
          </a:bodyPr>
          <a:lstStyle/>
          <a:p>
            <a:pPr marL="12700" marR="5080">
              <a:lnSpc>
                <a:spcPct val="108300"/>
              </a:lnSpc>
            </a:pPr>
            <a:r>
              <a:rPr sz="1000" spc="90" dirty="0">
                <a:latin typeface="Arial" panose="020B0604020202020204" pitchFamily="34" charset="0"/>
                <a:cs typeface="Arial" panose="020B0604020202020204" pitchFamily="34" charset="0"/>
              </a:rPr>
              <a:t>S</a:t>
            </a:r>
            <a:r>
              <a:rPr sz="1000" spc="10" dirty="0">
                <a:latin typeface="Arial" panose="020B0604020202020204" pitchFamily="34" charset="0"/>
                <a:cs typeface="Arial" panose="020B0604020202020204" pitchFamily="34" charset="0"/>
              </a:rPr>
              <a:t>t</a:t>
            </a:r>
            <a:r>
              <a:rPr sz="1000" spc="-15" dirty="0">
                <a:latin typeface="Arial" panose="020B0604020202020204" pitchFamily="34" charset="0"/>
                <a:cs typeface="Arial" panose="020B0604020202020204" pitchFamily="34" charset="0"/>
              </a:rPr>
              <a:t>r</a:t>
            </a:r>
            <a:r>
              <a:rPr sz="1000" spc="15" dirty="0">
                <a:latin typeface="Arial" panose="020B0604020202020204" pitchFamily="34" charset="0"/>
                <a:cs typeface="Arial" panose="020B0604020202020204" pitchFamily="34" charset="0"/>
              </a:rPr>
              <a:t>at</a:t>
            </a:r>
            <a:r>
              <a:rPr sz="1000" spc="20" dirty="0">
                <a:latin typeface="Arial" panose="020B0604020202020204" pitchFamily="34" charset="0"/>
                <a:cs typeface="Arial" panose="020B0604020202020204" pitchFamily="34" charset="0"/>
              </a:rPr>
              <a:t>egic</a:t>
            </a:r>
            <a:r>
              <a:rPr sz="1000" spc="-20" dirty="0">
                <a:latin typeface="Arial" panose="020B0604020202020204" pitchFamily="34" charset="0"/>
                <a:cs typeface="Arial" panose="020B0604020202020204" pitchFamily="34" charset="0"/>
              </a:rPr>
              <a:t> </a:t>
            </a:r>
            <a:r>
              <a:rPr sz="1000" spc="180" dirty="0">
                <a:latin typeface="Arial" panose="020B0604020202020204" pitchFamily="34" charset="0"/>
                <a:cs typeface="Arial" panose="020B0604020202020204" pitchFamily="34" charset="0"/>
              </a:rPr>
              <a:t>W</a:t>
            </a:r>
            <a:r>
              <a:rPr sz="1000" dirty="0">
                <a:latin typeface="Arial" panose="020B0604020202020204" pitchFamily="34" charset="0"/>
                <a:cs typeface="Arial" panose="020B0604020202020204" pitchFamily="34" charset="0"/>
              </a:rPr>
              <a:t>ork</a:t>
            </a:r>
            <a:r>
              <a:rPr sz="1000" spc="-10" dirty="0">
                <a:latin typeface="Arial" panose="020B0604020202020204" pitchFamily="34" charset="0"/>
                <a:cs typeface="Arial" panose="020B0604020202020204" pitchFamily="34" charset="0"/>
              </a:rPr>
              <a:t>f</a:t>
            </a:r>
            <a:r>
              <a:rPr sz="1000" spc="10" dirty="0">
                <a:latin typeface="Arial" panose="020B0604020202020204" pitchFamily="34" charset="0"/>
                <a:cs typeface="Arial" panose="020B0604020202020204" pitchFamily="34" charset="0"/>
              </a:rPr>
              <a:t>o</a:t>
            </a:r>
            <a:r>
              <a:rPr sz="1000" spc="-20" dirty="0">
                <a:latin typeface="Arial" panose="020B0604020202020204" pitchFamily="34" charset="0"/>
                <a:cs typeface="Arial" panose="020B0604020202020204" pitchFamily="34" charset="0"/>
              </a:rPr>
              <a:t>r</a:t>
            </a:r>
            <a:r>
              <a:rPr sz="1000" spc="40" dirty="0">
                <a:latin typeface="Arial" panose="020B0604020202020204" pitchFamily="34" charset="0"/>
                <a:cs typeface="Arial" panose="020B0604020202020204" pitchFamily="34" charset="0"/>
              </a:rPr>
              <a:t>c</a:t>
            </a:r>
            <a:r>
              <a:rPr sz="1000" spc="30" dirty="0">
                <a:latin typeface="Arial" panose="020B0604020202020204" pitchFamily="34" charset="0"/>
                <a:cs typeface="Arial" panose="020B0604020202020204" pitchFamily="34" charset="0"/>
              </a:rPr>
              <a:t>e</a:t>
            </a:r>
            <a:r>
              <a:rPr sz="1000" spc="15" dirty="0">
                <a:latin typeface="Arial" panose="020B0604020202020204" pitchFamily="34" charset="0"/>
                <a:cs typeface="Arial" panose="020B0604020202020204" pitchFamily="34" charset="0"/>
              </a:rPr>
              <a:t> </a:t>
            </a:r>
            <a:r>
              <a:rPr sz="1000" spc="10" dirty="0">
                <a:latin typeface="Arial" panose="020B0604020202020204" pitchFamily="34" charset="0"/>
                <a:cs typeface="Arial" panose="020B0604020202020204" pitchFamily="34" charset="0"/>
              </a:rPr>
              <a:t>Planning</a:t>
            </a:r>
            <a:endParaRPr sz="1000">
              <a:latin typeface="Arial" panose="020B0604020202020204" pitchFamily="34" charset="0"/>
              <a:cs typeface="Arial" panose="020B0604020202020204" pitchFamily="34" charset="0"/>
            </a:endParaRPr>
          </a:p>
        </p:txBody>
      </p:sp>
      <p:sp>
        <p:nvSpPr>
          <p:cNvPr id="49" name="object 49"/>
          <p:cNvSpPr txBox="1"/>
          <p:nvPr/>
        </p:nvSpPr>
        <p:spPr>
          <a:xfrm>
            <a:off x="7805787" y="5058789"/>
            <a:ext cx="393065" cy="152400"/>
          </a:xfrm>
          <a:prstGeom prst="rect">
            <a:avLst/>
          </a:prstGeom>
        </p:spPr>
        <p:txBody>
          <a:bodyPr vert="horz" wrap="square" lIns="0" tIns="0" rIns="0" bIns="0" rtlCol="0">
            <a:spAutoFit/>
          </a:bodyPr>
          <a:lstStyle/>
          <a:p>
            <a:pPr marL="12700">
              <a:lnSpc>
                <a:spcPct val="100000"/>
              </a:lnSpc>
            </a:pPr>
            <a:r>
              <a:rPr sz="1000" spc="60" dirty="0">
                <a:latin typeface="Arial" panose="020B0604020202020204" pitchFamily="34" charset="0"/>
                <a:cs typeface="Arial" panose="020B0604020202020204" pitchFamily="34" charset="0"/>
              </a:rPr>
              <a:t>F</a:t>
            </a:r>
            <a:r>
              <a:rPr sz="1000" spc="20" dirty="0">
                <a:latin typeface="Arial" panose="020B0604020202020204" pitchFamily="34" charset="0"/>
                <a:cs typeface="Arial" panose="020B0604020202020204" pitchFamily="34" charset="0"/>
              </a:rPr>
              <a:t>r</a:t>
            </a:r>
            <a:r>
              <a:rPr sz="1000" spc="15" dirty="0">
                <a:latin typeface="Arial" panose="020B0604020202020204" pitchFamily="34" charset="0"/>
                <a:cs typeface="Arial" panose="020B0604020202020204" pitchFamily="34" charset="0"/>
              </a:rPr>
              <a:t>aud</a:t>
            </a:r>
            <a:endParaRPr sz="1000">
              <a:latin typeface="Arial" panose="020B0604020202020204" pitchFamily="34" charset="0"/>
              <a:cs typeface="Arial" panose="020B0604020202020204" pitchFamily="34" charset="0"/>
            </a:endParaRPr>
          </a:p>
        </p:txBody>
      </p:sp>
      <p:sp>
        <p:nvSpPr>
          <p:cNvPr id="50" name="object 50"/>
          <p:cNvSpPr txBox="1"/>
          <p:nvPr/>
        </p:nvSpPr>
        <p:spPr>
          <a:xfrm>
            <a:off x="501636" y="5445504"/>
            <a:ext cx="1307465" cy="152400"/>
          </a:xfrm>
          <a:prstGeom prst="rect">
            <a:avLst/>
          </a:prstGeom>
        </p:spPr>
        <p:txBody>
          <a:bodyPr vert="horz" wrap="square" lIns="0" tIns="0" rIns="0" bIns="0" rtlCol="0">
            <a:spAutoFit/>
          </a:bodyPr>
          <a:lstStyle/>
          <a:p>
            <a:pPr marL="12700">
              <a:lnSpc>
                <a:spcPct val="100000"/>
              </a:lnSpc>
            </a:pPr>
            <a:r>
              <a:rPr sz="1000" spc="5" dirty="0">
                <a:latin typeface="Arial" panose="020B0604020202020204" pitchFamily="34" charset="0"/>
                <a:cs typeface="Arial" panose="020B0604020202020204" pitchFamily="34" charset="0"/>
              </a:rPr>
              <a:t>In</a:t>
            </a:r>
            <a:r>
              <a:rPr sz="1000" spc="-10" dirty="0">
                <a:latin typeface="Arial" panose="020B0604020202020204" pitchFamily="34" charset="0"/>
                <a:cs typeface="Arial" panose="020B0604020202020204" pitchFamily="34" charset="0"/>
              </a:rPr>
              <a:t>t</a:t>
            </a:r>
            <a:r>
              <a:rPr sz="1000" spc="5" dirty="0">
                <a:latin typeface="Arial" panose="020B0604020202020204" pitchFamily="34" charset="0"/>
                <a:cs typeface="Arial" panose="020B0604020202020204" pitchFamily="34" charset="0"/>
              </a:rPr>
              <a:t>ellectual</a:t>
            </a:r>
            <a:r>
              <a:rPr sz="1000" spc="-20" dirty="0">
                <a:latin typeface="Arial" panose="020B0604020202020204" pitchFamily="34" charset="0"/>
                <a:cs typeface="Arial" panose="020B0604020202020204" pitchFamily="34" charset="0"/>
              </a:rPr>
              <a:t> </a:t>
            </a:r>
            <a:r>
              <a:rPr sz="1000" spc="60" dirty="0">
                <a:latin typeface="Arial" panose="020B0604020202020204" pitchFamily="34" charset="0"/>
                <a:cs typeface="Arial" panose="020B0604020202020204" pitchFamily="34" charset="0"/>
              </a:rPr>
              <a:t>P</a:t>
            </a:r>
            <a:r>
              <a:rPr sz="1000" spc="20" dirty="0">
                <a:latin typeface="Arial" panose="020B0604020202020204" pitchFamily="34" charset="0"/>
                <a:cs typeface="Arial" panose="020B0604020202020204" pitchFamily="34" charset="0"/>
              </a:rPr>
              <a:t>r</a:t>
            </a:r>
            <a:r>
              <a:rPr sz="1000" spc="30" dirty="0">
                <a:latin typeface="Arial" panose="020B0604020202020204" pitchFamily="34" charset="0"/>
                <a:cs typeface="Arial" panose="020B0604020202020204" pitchFamily="34" charset="0"/>
              </a:rPr>
              <a:t>operty</a:t>
            </a:r>
            <a:endParaRPr sz="1000">
              <a:latin typeface="Arial" panose="020B0604020202020204" pitchFamily="34" charset="0"/>
              <a:cs typeface="Arial" panose="020B0604020202020204" pitchFamily="34" charset="0"/>
            </a:endParaRPr>
          </a:p>
        </p:txBody>
      </p:sp>
      <p:sp>
        <p:nvSpPr>
          <p:cNvPr id="51" name="object 51"/>
          <p:cNvSpPr txBox="1"/>
          <p:nvPr/>
        </p:nvSpPr>
        <p:spPr>
          <a:xfrm>
            <a:off x="2327642" y="5362954"/>
            <a:ext cx="1291590" cy="332399"/>
          </a:xfrm>
          <a:prstGeom prst="rect">
            <a:avLst/>
          </a:prstGeom>
        </p:spPr>
        <p:txBody>
          <a:bodyPr vert="horz" wrap="square" lIns="0" tIns="0" rIns="0" bIns="0" rtlCol="0">
            <a:spAutoFit/>
          </a:bodyPr>
          <a:lstStyle/>
          <a:p>
            <a:pPr marL="12700" marR="5080">
              <a:lnSpc>
                <a:spcPct val="108300"/>
              </a:lnSpc>
            </a:pPr>
            <a:r>
              <a:rPr sz="1000" spc="90" dirty="0">
                <a:latin typeface="Arial" panose="020B0604020202020204" pitchFamily="34" charset="0"/>
                <a:cs typeface="Arial" panose="020B0604020202020204" pitchFamily="34" charset="0"/>
              </a:rPr>
              <a:t>S</a:t>
            </a:r>
            <a:r>
              <a:rPr sz="1000" spc="10" dirty="0">
                <a:latin typeface="Arial" panose="020B0604020202020204" pitchFamily="34" charset="0"/>
                <a:cs typeface="Arial" panose="020B0604020202020204" pitchFamily="34" charset="0"/>
              </a:rPr>
              <a:t>t</a:t>
            </a:r>
            <a:r>
              <a:rPr sz="1000" spc="-15" dirty="0">
                <a:latin typeface="Arial" panose="020B0604020202020204" pitchFamily="34" charset="0"/>
                <a:cs typeface="Arial" panose="020B0604020202020204" pitchFamily="34" charset="0"/>
              </a:rPr>
              <a:t>r</a:t>
            </a:r>
            <a:r>
              <a:rPr sz="1000" spc="15" dirty="0">
                <a:latin typeface="Arial" panose="020B0604020202020204" pitchFamily="34" charset="0"/>
                <a:cs typeface="Arial" panose="020B0604020202020204" pitchFamily="34" charset="0"/>
              </a:rPr>
              <a:t>at</a:t>
            </a:r>
            <a:r>
              <a:rPr sz="1000" spc="20" dirty="0">
                <a:latin typeface="Arial" panose="020B0604020202020204" pitchFamily="34" charset="0"/>
                <a:cs typeface="Arial" panose="020B0604020202020204" pitchFamily="34" charset="0"/>
              </a:rPr>
              <a:t>egic</a:t>
            </a:r>
            <a:r>
              <a:rPr sz="1000" spc="-20" dirty="0">
                <a:latin typeface="Arial" panose="020B0604020202020204" pitchFamily="34" charset="0"/>
                <a:cs typeface="Arial" panose="020B0604020202020204" pitchFamily="34" charset="0"/>
              </a:rPr>
              <a:t> </a:t>
            </a:r>
            <a:r>
              <a:rPr sz="1000" spc="180" dirty="0">
                <a:latin typeface="Arial" panose="020B0604020202020204" pitchFamily="34" charset="0"/>
                <a:cs typeface="Arial" panose="020B0604020202020204" pitchFamily="34" charset="0"/>
              </a:rPr>
              <a:t>W</a:t>
            </a:r>
            <a:r>
              <a:rPr sz="1000" dirty="0">
                <a:latin typeface="Arial" panose="020B0604020202020204" pitchFamily="34" charset="0"/>
                <a:cs typeface="Arial" panose="020B0604020202020204" pitchFamily="34" charset="0"/>
              </a:rPr>
              <a:t>ork</a:t>
            </a:r>
            <a:r>
              <a:rPr sz="1000" spc="-10" dirty="0">
                <a:latin typeface="Arial" panose="020B0604020202020204" pitchFamily="34" charset="0"/>
                <a:cs typeface="Arial" panose="020B0604020202020204" pitchFamily="34" charset="0"/>
              </a:rPr>
              <a:t>f</a:t>
            </a:r>
            <a:r>
              <a:rPr sz="1000" spc="10" dirty="0">
                <a:latin typeface="Arial" panose="020B0604020202020204" pitchFamily="34" charset="0"/>
                <a:cs typeface="Arial" panose="020B0604020202020204" pitchFamily="34" charset="0"/>
              </a:rPr>
              <a:t>o</a:t>
            </a:r>
            <a:r>
              <a:rPr sz="1000" spc="-20" dirty="0">
                <a:latin typeface="Arial" panose="020B0604020202020204" pitchFamily="34" charset="0"/>
                <a:cs typeface="Arial" panose="020B0604020202020204" pitchFamily="34" charset="0"/>
              </a:rPr>
              <a:t>r</a:t>
            </a:r>
            <a:r>
              <a:rPr sz="1000" spc="40" dirty="0">
                <a:latin typeface="Arial" panose="020B0604020202020204" pitchFamily="34" charset="0"/>
                <a:cs typeface="Arial" panose="020B0604020202020204" pitchFamily="34" charset="0"/>
              </a:rPr>
              <a:t>c</a:t>
            </a:r>
            <a:r>
              <a:rPr sz="1000" spc="30" dirty="0">
                <a:latin typeface="Arial" panose="020B0604020202020204" pitchFamily="34" charset="0"/>
                <a:cs typeface="Arial" panose="020B0604020202020204" pitchFamily="34" charset="0"/>
              </a:rPr>
              <a:t>e</a:t>
            </a:r>
            <a:r>
              <a:rPr sz="1000" spc="15" dirty="0">
                <a:latin typeface="Arial" panose="020B0604020202020204" pitchFamily="34" charset="0"/>
                <a:cs typeface="Arial" panose="020B0604020202020204" pitchFamily="34" charset="0"/>
              </a:rPr>
              <a:t> </a:t>
            </a:r>
            <a:r>
              <a:rPr sz="1000" spc="10" dirty="0">
                <a:latin typeface="Arial" panose="020B0604020202020204" pitchFamily="34" charset="0"/>
                <a:cs typeface="Arial" panose="020B0604020202020204" pitchFamily="34" charset="0"/>
              </a:rPr>
              <a:t>Planning</a:t>
            </a:r>
            <a:endParaRPr sz="1000">
              <a:latin typeface="Arial" panose="020B0604020202020204" pitchFamily="34" charset="0"/>
              <a:cs typeface="Arial" panose="020B0604020202020204" pitchFamily="34" charset="0"/>
            </a:endParaRPr>
          </a:p>
        </p:txBody>
      </p:sp>
      <p:sp>
        <p:nvSpPr>
          <p:cNvPr id="52" name="object 52"/>
          <p:cNvSpPr txBox="1"/>
          <p:nvPr/>
        </p:nvSpPr>
        <p:spPr>
          <a:xfrm>
            <a:off x="4153648" y="5362954"/>
            <a:ext cx="1070610" cy="332399"/>
          </a:xfrm>
          <a:prstGeom prst="rect">
            <a:avLst/>
          </a:prstGeom>
        </p:spPr>
        <p:txBody>
          <a:bodyPr vert="horz" wrap="square" lIns="0" tIns="0" rIns="0" bIns="0" rtlCol="0">
            <a:spAutoFit/>
          </a:bodyPr>
          <a:lstStyle/>
          <a:p>
            <a:pPr marL="12700" marR="5080">
              <a:lnSpc>
                <a:spcPct val="108300"/>
              </a:lnSpc>
            </a:pPr>
            <a:r>
              <a:rPr sz="1000" spc="5" dirty="0">
                <a:latin typeface="Arial" panose="020B0604020202020204" pitchFamily="34" charset="0"/>
                <a:cs typeface="Arial" panose="020B0604020202020204" pitchFamily="34" charset="0"/>
              </a:rPr>
              <a:t>In</a:t>
            </a:r>
            <a:r>
              <a:rPr sz="1000" spc="-10" dirty="0">
                <a:latin typeface="Arial" panose="020B0604020202020204" pitchFamily="34" charset="0"/>
                <a:cs typeface="Arial" panose="020B0604020202020204" pitchFamily="34" charset="0"/>
              </a:rPr>
              <a:t>t</a:t>
            </a:r>
            <a:r>
              <a:rPr sz="1000" spc="10" dirty="0">
                <a:latin typeface="Arial" panose="020B0604020202020204" pitchFamily="34" charset="0"/>
                <a:cs typeface="Arial" panose="020B0604020202020204" pitchFamily="34" charset="0"/>
              </a:rPr>
              <a:t>ern</a:t>
            </a:r>
            <a:r>
              <a:rPr sz="1000" spc="5" dirty="0">
                <a:latin typeface="Arial" panose="020B0604020202020204" pitchFamily="34" charset="0"/>
                <a:cs typeface="Arial" panose="020B0604020202020204" pitchFamily="34" charset="0"/>
              </a:rPr>
              <a:t>a</a:t>
            </a:r>
            <a:r>
              <a:rPr sz="1000" dirty="0">
                <a:latin typeface="Arial" panose="020B0604020202020204" pitchFamily="34" charset="0"/>
                <a:cs typeface="Arial" panose="020B0604020202020204" pitchFamily="34" charset="0"/>
              </a:rPr>
              <a:t>tional</a:t>
            </a:r>
            <a:r>
              <a:rPr sz="1000" spc="-20" dirty="0">
                <a:latin typeface="Arial" panose="020B0604020202020204" pitchFamily="34" charset="0"/>
                <a:cs typeface="Arial" panose="020B0604020202020204" pitchFamily="34" charset="0"/>
              </a:rPr>
              <a:t> </a:t>
            </a:r>
            <a:r>
              <a:rPr sz="1000" spc="-120" dirty="0">
                <a:latin typeface="Arial" panose="020B0604020202020204" pitchFamily="34" charset="0"/>
                <a:cs typeface="Arial" panose="020B0604020202020204" pitchFamily="34" charset="0"/>
              </a:rPr>
              <a:t>T</a:t>
            </a:r>
            <a:r>
              <a:rPr sz="1000" spc="-15" dirty="0">
                <a:latin typeface="Arial" panose="020B0604020202020204" pitchFamily="34" charset="0"/>
                <a:cs typeface="Arial" panose="020B0604020202020204" pitchFamily="34" charset="0"/>
              </a:rPr>
              <a:t>ax</a:t>
            </a:r>
            <a:r>
              <a:rPr sz="1000" spc="-10" dirty="0">
                <a:latin typeface="Arial" panose="020B0604020202020204" pitchFamily="34" charset="0"/>
                <a:cs typeface="Arial" panose="020B0604020202020204" pitchFamily="34" charset="0"/>
              </a:rPr>
              <a:t> </a:t>
            </a:r>
            <a:r>
              <a:rPr sz="1000" spc="10" dirty="0">
                <a:latin typeface="Arial" panose="020B0604020202020204" pitchFamily="34" charset="0"/>
                <a:cs typeface="Arial" panose="020B0604020202020204" pitchFamily="34" charset="0"/>
              </a:rPr>
              <a:t>Planning</a:t>
            </a:r>
            <a:endParaRPr sz="1000">
              <a:latin typeface="Arial" panose="020B0604020202020204" pitchFamily="34" charset="0"/>
              <a:cs typeface="Arial" panose="020B0604020202020204" pitchFamily="34" charset="0"/>
            </a:endParaRPr>
          </a:p>
        </p:txBody>
      </p:sp>
      <p:sp>
        <p:nvSpPr>
          <p:cNvPr id="53" name="object 53"/>
          <p:cNvSpPr txBox="1"/>
          <p:nvPr/>
        </p:nvSpPr>
        <p:spPr>
          <a:xfrm>
            <a:off x="5979654" y="5445504"/>
            <a:ext cx="1295400" cy="152400"/>
          </a:xfrm>
          <a:prstGeom prst="rect">
            <a:avLst/>
          </a:prstGeom>
        </p:spPr>
        <p:txBody>
          <a:bodyPr vert="horz" wrap="square" lIns="0" tIns="0" rIns="0" bIns="0" rtlCol="0">
            <a:spAutoFit/>
          </a:bodyPr>
          <a:lstStyle/>
          <a:p>
            <a:pPr marL="12700">
              <a:lnSpc>
                <a:spcPct val="100000"/>
              </a:lnSpc>
            </a:pPr>
            <a:r>
              <a:rPr sz="1000" spc="105" dirty="0">
                <a:latin typeface="Arial" panose="020B0604020202020204" pitchFamily="34" charset="0"/>
                <a:cs typeface="Arial" panose="020B0604020202020204" pitchFamily="34" charset="0"/>
              </a:rPr>
              <a:t>P</a:t>
            </a:r>
            <a:r>
              <a:rPr sz="1000" dirty="0">
                <a:latin typeface="Arial" panose="020B0604020202020204" pitchFamily="34" charset="0"/>
                <a:cs typeface="Arial" panose="020B0604020202020204" pitchFamily="34" charset="0"/>
              </a:rPr>
              <a:t>olitical</a:t>
            </a:r>
            <a:r>
              <a:rPr sz="1000" spc="-20" dirty="0">
                <a:latin typeface="Arial" panose="020B0604020202020204" pitchFamily="34" charset="0"/>
                <a:cs typeface="Arial" panose="020B0604020202020204" pitchFamily="34" charset="0"/>
              </a:rPr>
              <a:t> </a:t>
            </a:r>
            <a:r>
              <a:rPr sz="1000" spc="35" dirty="0">
                <a:latin typeface="Arial" panose="020B0604020202020204" pitchFamily="34" charset="0"/>
                <a:cs typeface="Arial" panose="020B0604020202020204" pitchFamily="34" charset="0"/>
              </a:rPr>
              <a:t>Un</a:t>
            </a:r>
            <a:r>
              <a:rPr sz="1000" spc="10" dirty="0">
                <a:latin typeface="Arial" panose="020B0604020202020204" pitchFamily="34" charset="0"/>
                <a:cs typeface="Arial" panose="020B0604020202020204" pitchFamily="34" charset="0"/>
              </a:rPr>
              <a:t>c</a:t>
            </a:r>
            <a:r>
              <a:rPr sz="1000" spc="15" dirty="0">
                <a:latin typeface="Arial" panose="020B0604020202020204" pitchFamily="34" charset="0"/>
                <a:cs typeface="Arial" panose="020B0604020202020204" pitchFamily="34" charset="0"/>
              </a:rPr>
              <a:t>ertainty</a:t>
            </a:r>
            <a:endParaRPr sz="1000">
              <a:latin typeface="Arial" panose="020B0604020202020204" pitchFamily="34" charset="0"/>
              <a:cs typeface="Arial" panose="020B0604020202020204" pitchFamily="34" charset="0"/>
            </a:endParaRPr>
          </a:p>
        </p:txBody>
      </p:sp>
      <p:sp>
        <p:nvSpPr>
          <p:cNvPr id="54" name="object 54"/>
          <p:cNvSpPr txBox="1"/>
          <p:nvPr/>
        </p:nvSpPr>
        <p:spPr>
          <a:xfrm>
            <a:off x="7805659" y="5451219"/>
            <a:ext cx="1585595" cy="152400"/>
          </a:xfrm>
          <a:prstGeom prst="rect">
            <a:avLst/>
          </a:prstGeom>
        </p:spPr>
        <p:txBody>
          <a:bodyPr vert="horz" wrap="square" lIns="0" tIns="0" rIns="0" bIns="0" rtlCol="0">
            <a:spAutoFit/>
          </a:bodyPr>
          <a:lstStyle/>
          <a:p>
            <a:pPr marL="12700">
              <a:lnSpc>
                <a:spcPct val="100000"/>
              </a:lnSpc>
            </a:pPr>
            <a:r>
              <a:rPr sz="1000" spc="25" dirty="0">
                <a:latin typeface="Arial" panose="020B0604020202020204" pitchFamily="34" charset="0"/>
                <a:cs typeface="Arial" panose="020B0604020202020204" pitchFamily="34" charset="0"/>
              </a:rPr>
              <a:t>Sha</a:t>
            </a:r>
            <a:r>
              <a:rPr sz="1000" spc="-5" dirty="0">
                <a:latin typeface="Arial" panose="020B0604020202020204" pitchFamily="34" charset="0"/>
                <a:cs typeface="Arial" panose="020B0604020202020204" pitchFamily="34" charset="0"/>
              </a:rPr>
              <a:t>r</a:t>
            </a:r>
            <a:r>
              <a:rPr sz="1000" spc="10" dirty="0">
                <a:latin typeface="Arial" panose="020B0604020202020204" pitchFamily="34" charset="0"/>
                <a:cs typeface="Arial" panose="020B0604020202020204" pitchFamily="34" charset="0"/>
              </a:rPr>
              <a:t>eholder</a:t>
            </a:r>
            <a:r>
              <a:rPr sz="1000" spc="-20" dirty="0">
                <a:latin typeface="Arial" panose="020B0604020202020204" pitchFamily="34" charset="0"/>
                <a:cs typeface="Arial" panose="020B0604020202020204" pitchFamily="34" charset="0"/>
              </a:rPr>
              <a:t> </a:t>
            </a:r>
            <a:r>
              <a:rPr sz="1000" spc="5" dirty="0">
                <a:latin typeface="Arial" panose="020B0604020202020204" pitchFamily="34" charset="0"/>
                <a:cs typeface="Arial" panose="020B0604020202020204" pitchFamily="34" charset="0"/>
              </a:rPr>
              <a:t>In</a:t>
            </a:r>
            <a:r>
              <a:rPr sz="1000" spc="-10" dirty="0">
                <a:latin typeface="Arial" panose="020B0604020202020204" pitchFamily="34" charset="0"/>
                <a:cs typeface="Arial" panose="020B0604020202020204" pitchFamily="34" charset="0"/>
              </a:rPr>
              <a:t>t</a:t>
            </a:r>
            <a:r>
              <a:rPr sz="1000" spc="25" dirty="0">
                <a:latin typeface="Arial" panose="020B0604020202020204" pitchFamily="34" charset="0"/>
                <a:cs typeface="Arial" panose="020B0604020202020204" pitchFamily="34" charset="0"/>
              </a:rPr>
              <a:t>er</a:t>
            </a:r>
            <a:r>
              <a:rPr sz="1000" dirty="0">
                <a:latin typeface="Arial" panose="020B0604020202020204" pitchFamily="34" charset="0"/>
                <a:cs typeface="Arial" panose="020B0604020202020204" pitchFamily="34" charset="0"/>
              </a:rPr>
              <a:t>v</a:t>
            </a:r>
            <a:r>
              <a:rPr sz="1000" spc="5" dirty="0">
                <a:latin typeface="Arial" panose="020B0604020202020204" pitchFamily="34" charset="0"/>
                <a:cs typeface="Arial" panose="020B0604020202020204" pitchFamily="34" charset="0"/>
              </a:rPr>
              <a:t>ention</a:t>
            </a:r>
            <a:endParaRPr sz="1000">
              <a:latin typeface="Arial" panose="020B0604020202020204" pitchFamily="34" charset="0"/>
              <a:cs typeface="Arial" panose="020B0604020202020204" pitchFamily="34" charset="0"/>
            </a:endParaRPr>
          </a:p>
        </p:txBody>
      </p:sp>
      <p:sp>
        <p:nvSpPr>
          <p:cNvPr id="55" name="object 55"/>
          <p:cNvSpPr txBox="1"/>
          <p:nvPr/>
        </p:nvSpPr>
        <p:spPr>
          <a:xfrm>
            <a:off x="501509" y="5755384"/>
            <a:ext cx="1014094" cy="332399"/>
          </a:xfrm>
          <a:prstGeom prst="rect">
            <a:avLst/>
          </a:prstGeom>
        </p:spPr>
        <p:txBody>
          <a:bodyPr vert="horz" wrap="square" lIns="0" tIns="0" rIns="0" bIns="0" rtlCol="0">
            <a:spAutoFit/>
          </a:bodyPr>
          <a:lstStyle/>
          <a:p>
            <a:pPr marL="12700" marR="5080">
              <a:lnSpc>
                <a:spcPct val="108300"/>
              </a:lnSpc>
            </a:pPr>
            <a:r>
              <a:rPr sz="1000" spc="-10" dirty="0">
                <a:latin typeface="Arial" panose="020B0604020202020204" pitchFamily="34" charset="0"/>
                <a:cs typeface="Arial" panose="020B0604020202020204" pitchFamily="34" charset="0"/>
              </a:rPr>
              <a:t>Crisis</a:t>
            </a:r>
            <a:r>
              <a:rPr sz="1000" spc="-20" dirty="0">
                <a:latin typeface="Arial" panose="020B0604020202020204" pitchFamily="34" charset="0"/>
                <a:cs typeface="Arial" panose="020B0604020202020204" pitchFamily="34" charset="0"/>
              </a:rPr>
              <a:t> </a:t>
            </a:r>
            <a:r>
              <a:rPr sz="1000" spc="70" dirty="0">
                <a:latin typeface="Arial" panose="020B0604020202020204" pitchFamily="34" charset="0"/>
                <a:cs typeface="Arial" panose="020B0604020202020204" pitchFamily="34" charset="0"/>
              </a:rPr>
              <a:t>R</a:t>
            </a:r>
            <a:r>
              <a:rPr sz="1000" spc="10" dirty="0">
                <a:latin typeface="Arial" panose="020B0604020202020204" pitchFamily="34" charset="0"/>
                <a:cs typeface="Arial" panose="020B0604020202020204" pitchFamily="34" charset="0"/>
              </a:rPr>
              <a:t>esponse</a:t>
            </a:r>
            <a:r>
              <a:rPr sz="1000" spc="5" dirty="0">
                <a:latin typeface="Arial" panose="020B0604020202020204" pitchFamily="34" charset="0"/>
                <a:cs typeface="Arial" panose="020B0604020202020204" pitchFamily="34" charset="0"/>
              </a:rPr>
              <a:t> </a:t>
            </a:r>
            <a:r>
              <a:rPr sz="1000" spc="15" dirty="0">
                <a:latin typeface="Arial" panose="020B0604020202020204" pitchFamily="34" charset="0"/>
                <a:cs typeface="Arial" panose="020B0604020202020204" pitchFamily="34" charset="0"/>
              </a:rPr>
              <a:t>Management</a:t>
            </a:r>
            <a:endParaRPr sz="1000">
              <a:latin typeface="Arial" panose="020B0604020202020204" pitchFamily="34" charset="0"/>
              <a:cs typeface="Arial" panose="020B0604020202020204" pitchFamily="34" charset="0"/>
            </a:endParaRPr>
          </a:p>
        </p:txBody>
      </p:sp>
      <p:sp>
        <p:nvSpPr>
          <p:cNvPr id="56" name="object 56"/>
          <p:cNvSpPr txBox="1"/>
          <p:nvPr/>
        </p:nvSpPr>
        <p:spPr>
          <a:xfrm>
            <a:off x="2327515" y="5837934"/>
            <a:ext cx="1099185" cy="152400"/>
          </a:xfrm>
          <a:prstGeom prst="rect">
            <a:avLst/>
          </a:prstGeom>
        </p:spPr>
        <p:txBody>
          <a:bodyPr vert="horz" wrap="square" lIns="0" tIns="0" rIns="0" bIns="0" rtlCol="0">
            <a:spAutoFit/>
          </a:bodyPr>
          <a:lstStyle/>
          <a:p>
            <a:pPr marL="12700">
              <a:lnSpc>
                <a:spcPct val="100000"/>
              </a:lnSpc>
            </a:pPr>
            <a:r>
              <a:rPr sz="1000" dirty="0">
                <a:latin typeface="Arial" panose="020B0604020202020204" pitchFamily="34" charset="0"/>
                <a:cs typeface="Arial" panose="020B0604020202020204" pitchFamily="34" charset="0"/>
              </a:rPr>
              <a:t>Digital</a:t>
            </a:r>
            <a:r>
              <a:rPr sz="1000" spc="-20" dirty="0">
                <a:latin typeface="Arial" panose="020B0604020202020204" pitchFamily="34" charset="0"/>
                <a:cs typeface="Arial" panose="020B0604020202020204" pitchFamily="34" charset="0"/>
              </a:rPr>
              <a:t> </a:t>
            </a:r>
            <a:r>
              <a:rPr sz="1000" dirty="0">
                <a:latin typeface="Arial" panose="020B0604020202020204" pitchFamily="34" charset="0"/>
                <a:cs typeface="Arial" panose="020B0604020202020204" pitchFamily="34" charset="0"/>
              </a:rPr>
              <a:t>Mar</a:t>
            </a:r>
            <a:r>
              <a:rPr sz="1000" spc="-25" dirty="0">
                <a:latin typeface="Arial" panose="020B0604020202020204" pitchFamily="34" charset="0"/>
                <a:cs typeface="Arial" panose="020B0604020202020204" pitchFamily="34" charset="0"/>
              </a:rPr>
              <a:t>k</a:t>
            </a:r>
            <a:r>
              <a:rPr sz="1000" spc="10" dirty="0">
                <a:latin typeface="Arial" panose="020B0604020202020204" pitchFamily="34" charset="0"/>
                <a:cs typeface="Arial" panose="020B0604020202020204" pitchFamily="34" charset="0"/>
              </a:rPr>
              <a:t>eting</a:t>
            </a:r>
            <a:endParaRPr sz="1000">
              <a:latin typeface="Arial" panose="020B0604020202020204" pitchFamily="34" charset="0"/>
              <a:cs typeface="Arial" panose="020B0604020202020204" pitchFamily="34" charset="0"/>
            </a:endParaRPr>
          </a:p>
        </p:txBody>
      </p:sp>
      <p:sp>
        <p:nvSpPr>
          <p:cNvPr id="57" name="object 57"/>
          <p:cNvSpPr txBox="1"/>
          <p:nvPr/>
        </p:nvSpPr>
        <p:spPr>
          <a:xfrm>
            <a:off x="4153522" y="5837934"/>
            <a:ext cx="776605" cy="152400"/>
          </a:xfrm>
          <a:prstGeom prst="rect">
            <a:avLst/>
          </a:prstGeom>
        </p:spPr>
        <p:txBody>
          <a:bodyPr vert="horz" wrap="square" lIns="0" tIns="0" rIns="0" bIns="0" rtlCol="0">
            <a:spAutoFit/>
          </a:bodyPr>
          <a:lstStyle/>
          <a:p>
            <a:pPr marL="12700">
              <a:lnSpc>
                <a:spcPct val="100000"/>
              </a:lnSpc>
            </a:pPr>
            <a:r>
              <a:rPr sz="1000" spc="40" dirty="0">
                <a:latin typeface="Arial" panose="020B0604020202020204" pitchFamily="34" charset="0"/>
                <a:cs typeface="Arial" panose="020B0604020202020204" pitchFamily="34" charset="0"/>
              </a:rPr>
              <a:t>G</a:t>
            </a:r>
            <a:r>
              <a:rPr sz="1000" spc="5" dirty="0">
                <a:latin typeface="Arial" panose="020B0604020202020204" pitchFamily="34" charset="0"/>
                <a:cs typeface="Arial" panose="020B0604020202020204" pitchFamily="34" charset="0"/>
              </a:rPr>
              <a:t>o</a:t>
            </a:r>
            <a:r>
              <a:rPr sz="1000" spc="35" dirty="0">
                <a:latin typeface="Arial" panose="020B0604020202020204" pitchFamily="34" charset="0"/>
                <a:cs typeface="Arial" panose="020B0604020202020204" pitchFamily="34" charset="0"/>
              </a:rPr>
              <a:t>v</a:t>
            </a:r>
            <a:r>
              <a:rPr sz="1000" spc="15" dirty="0">
                <a:latin typeface="Arial" panose="020B0604020202020204" pitchFamily="34" charset="0"/>
                <a:cs typeface="Arial" panose="020B0604020202020204" pitchFamily="34" charset="0"/>
              </a:rPr>
              <a:t>ernan</a:t>
            </a:r>
            <a:r>
              <a:rPr sz="1000" dirty="0">
                <a:latin typeface="Arial" panose="020B0604020202020204" pitchFamily="34" charset="0"/>
                <a:cs typeface="Arial" panose="020B0604020202020204" pitchFamily="34" charset="0"/>
              </a:rPr>
              <a:t>c</a:t>
            </a:r>
            <a:r>
              <a:rPr sz="1000" spc="30" dirty="0">
                <a:latin typeface="Arial" panose="020B0604020202020204" pitchFamily="34" charset="0"/>
                <a:cs typeface="Arial" panose="020B0604020202020204" pitchFamily="34" charset="0"/>
              </a:rPr>
              <a:t>e</a:t>
            </a:r>
            <a:endParaRPr sz="1000">
              <a:latin typeface="Arial" panose="020B0604020202020204" pitchFamily="34" charset="0"/>
              <a:cs typeface="Arial" panose="020B0604020202020204" pitchFamily="34" charset="0"/>
            </a:endParaRPr>
          </a:p>
        </p:txBody>
      </p:sp>
      <p:sp>
        <p:nvSpPr>
          <p:cNvPr id="58" name="object 58"/>
          <p:cNvSpPr txBox="1"/>
          <p:nvPr/>
        </p:nvSpPr>
        <p:spPr>
          <a:xfrm>
            <a:off x="5979526" y="5755384"/>
            <a:ext cx="960755" cy="332399"/>
          </a:xfrm>
          <a:prstGeom prst="rect">
            <a:avLst/>
          </a:prstGeom>
        </p:spPr>
        <p:txBody>
          <a:bodyPr vert="horz" wrap="square" lIns="0" tIns="0" rIns="0" bIns="0" rtlCol="0">
            <a:spAutoFit/>
          </a:bodyPr>
          <a:lstStyle/>
          <a:p>
            <a:pPr marL="12700" marR="5080">
              <a:lnSpc>
                <a:spcPct val="108300"/>
              </a:lnSpc>
            </a:pPr>
            <a:r>
              <a:rPr sz="1000" spc="25" dirty="0">
                <a:latin typeface="Arial" panose="020B0604020202020204" pitchFamily="34" charset="0"/>
                <a:cs typeface="Arial" panose="020B0604020202020204" pitchFamily="34" charset="0"/>
              </a:rPr>
              <a:t>Budgeting</a:t>
            </a:r>
            <a:r>
              <a:rPr sz="1000" spc="-20" dirty="0">
                <a:latin typeface="Arial" panose="020B0604020202020204" pitchFamily="34" charset="0"/>
                <a:cs typeface="Arial" panose="020B0604020202020204" pitchFamily="34" charset="0"/>
              </a:rPr>
              <a:t> </a:t>
            </a:r>
            <a:r>
              <a:rPr sz="1000" spc="15" dirty="0">
                <a:latin typeface="Arial" panose="020B0604020202020204" pitchFamily="34" charset="0"/>
                <a:cs typeface="Arial" panose="020B0604020202020204" pitchFamily="34" charset="0"/>
              </a:rPr>
              <a:t>and</a:t>
            </a:r>
            <a:r>
              <a:rPr sz="1000" spc="5" dirty="0">
                <a:latin typeface="Arial" panose="020B0604020202020204" pitchFamily="34" charset="0"/>
                <a:cs typeface="Arial" panose="020B0604020202020204" pitchFamily="34" charset="0"/>
              </a:rPr>
              <a:t> </a:t>
            </a:r>
            <a:r>
              <a:rPr sz="1000" spc="100" dirty="0">
                <a:latin typeface="Arial" panose="020B0604020202020204" pitchFamily="34" charset="0"/>
                <a:cs typeface="Arial" panose="020B0604020202020204" pitchFamily="34" charset="0"/>
              </a:rPr>
              <a:t>F</a:t>
            </a:r>
            <a:r>
              <a:rPr sz="1000" spc="10" dirty="0">
                <a:latin typeface="Arial" panose="020B0604020202020204" pitchFamily="34" charset="0"/>
                <a:cs typeface="Arial" panose="020B0604020202020204" pitchFamily="34" charset="0"/>
              </a:rPr>
              <a:t>o</a:t>
            </a:r>
            <a:r>
              <a:rPr sz="1000" spc="-20" dirty="0">
                <a:latin typeface="Arial" panose="020B0604020202020204" pitchFamily="34" charset="0"/>
                <a:cs typeface="Arial" panose="020B0604020202020204" pitchFamily="34" charset="0"/>
              </a:rPr>
              <a:t>r</a:t>
            </a:r>
            <a:r>
              <a:rPr sz="1000" spc="25" dirty="0">
                <a:latin typeface="Arial" panose="020B0604020202020204" pitchFamily="34" charset="0"/>
                <a:cs typeface="Arial" panose="020B0604020202020204" pitchFamily="34" charset="0"/>
              </a:rPr>
              <a:t>eca</a:t>
            </a:r>
            <a:r>
              <a:rPr sz="1000" spc="15" dirty="0">
                <a:latin typeface="Arial" panose="020B0604020202020204" pitchFamily="34" charset="0"/>
                <a:cs typeface="Arial" panose="020B0604020202020204" pitchFamily="34" charset="0"/>
              </a:rPr>
              <a:t>s</a:t>
            </a:r>
            <a:r>
              <a:rPr sz="1000" spc="5" dirty="0">
                <a:latin typeface="Arial" panose="020B0604020202020204" pitchFamily="34" charset="0"/>
                <a:cs typeface="Arial" panose="020B0604020202020204" pitchFamily="34" charset="0"/>
              </a:rPr>
              <a:t>ting</a:t>
            </a:r>
            <a:endParaRPr sz="1000">
              <a:latin typeface="Arial" panose="020B0604020202020204" pitchFamily="34" charset="0"/>
              <a:cs typeface="Arial" panose="020B0604020202020204" pitchFamily="34" charset="0"/>
            </a:endParaRPr>
          </a:p>
        </p:txBody>
      </p:sp>
      <p:sp>
        <p:nvSpPr>
          <p:cNvPr id="59" name="object 59"/>
          <p:cNvSpPr txBox="1"/>
          <p:nvPr/>
        </p:nvSpPr>
        <p:spPr>
          <a:xfrm>
            <a:off x="7805532" y="5761099"/>
            <a:ext cx="1464945" cy="332399"/>
          </a:xfrm>
          <a:prstGeom prst="rect">
            <a:avLst/>
          </a:prstGeom>
        </p:spPr>
        <p:txBody>
          <a:bodyPr vert="horz" wrap="square" lIns="0" tIns="0" rIns="0" bIns="0" rtlCol="0">
            <a:spAutoFit/>
          </a:bodyPr>
          <a:lstStyle/>
          <a:p>
            <a:pPr marL="12700" marR="5080">
              <a:lnSpc>
                <a:spcPct val="108300"/>
              </a:lnSpc>
            </a:pPr>
            <a:r>
              <a:rPr sz="1000" spc="35" dirty="0">
                <a:latin typeface="Arial" panose="020B0604020202020204" pitchFamily="34" charset="0"/>
                <a:cs typeface="Arial" panose="020B0604020202020204" pitchFamily="34" charset="0"/>
              </a:rPr>
              <a:t>G</a:t>
            </a:r>
            <a:r>
              <a:rPr sz="1000" dirty="0">
                <a:latin typeface="Arial" panose="020B0604020202020204" pitchFamily="34" charset="0"/>
                <a:cs typeface="Arial" panose="020B0604020202020204" pitchFamily="34" charset="0"/>
              </a:rPr>
              <a:t>ro</a:t>
            </a:r>
            <a:r>
              <a:rPr sz="1000" spc="35" dirty="0">
                <a:latin typeface="Arial" panose="020B0604020202020204" pitchFamily="34" charset="0"/>
                <a:cs typeface="Arial" panose="020B0604020202020204" pitchFamily="34" charset="0"/>
              </a:rPr>
              <a:t>wth</a:t>
            </a:r>
            <a:r>
              <a:rPr sz="1000" spc="-20" dirty="0">
                <a:latin typeface="Arial" panose="020B0604020202020204" pitchFamily="34" charset="0"/>
                <a:cs typeface="Arial" panose="020B0604020202020204" pitchFamily="34" charset="0"/>
              </a:rPr>
              <a:t> </a:t>
            </a:r>
            <a:r>
              <a:rPr sz="1000" spc="15" dirty="0">
                <a:latin typeface="Arial" panose="020B0604020202020204" pitchFamily="34" charset="0"/>
                <a:cs typeface="Arial" panose="020B0604020202020204" pitchFamily="34" charset="0"/>
              </a:rPr>
              <a:t>and</a:t>
            </a:r>
            <a:r>
              <a:rPr sz="1000" spc="-20" dirty="0">
                <a:latin typeface="Arial" panose="020B0604020202020204" pitchFamily="34" charset="0"/>
                <a:cs typeface="Arial" panose="020B0604020202020204" pitchFamily="34" charset="0"/>
              </a:rPr>
              <a:t> </a:t>
            </a:r>
            <a:r>
              <a:rPr sz="1000" spc="5" dirty="0">
                <a:latin typeface="Arial" panose="020B0604020202020204" pitchFamily="34" charset="0"/>
                <a:cs typeface="Arial" panose="020B0604020202020204" pitchFamily="34" charset="0"/>
              </a:rPr>
              <a:t>Inn</a:t>
            </a:r>
            <a:r>
              <a:rPr sz="1000" spc="-25" dirty="0">
                <a:latin typeface="Arial" panose="020B0604020202020204" pitchFamily="34" charset="0"/>
                <a:cs typeface="Arial" panose="020B0604020202020204" pitchFamily="34" charset="0"/>
              </a:rPr>
              <a:t>o</a:t>
            </a:r>
            <a:r>
              <a:rPr sz="1000" spc="40" dirty="0">
                <a:latin typeface="Arial" panose="020B0604020202020204" pitchFamily="34" charset="0"/>
                <a:cs typeface="Arial" panose="020B0604020202020204" pitchFamily="34" charset="0"/>
              </a:rPr>
              <a:t>v</a:t>
            </a:r>
            <a:r>
              <a:rPr sz="1000" spc="15" dirty="0">
                <a:latin typeface="Arial" panose="020B0604020202020204" pitchFamily="34" charset="0"/>
                <a:cs typeface="Arial" panose="020B0604020202020204" pitchFamily="34" charset="0"/>
              </a:rPr>
              <a:t>a</a:t>
            </a:r>
            <a:r>
              <a:rPr sz="1000" dirty="0">
                <a:latin typeface="Arial" panose="020B0604020202020204" pitchFamily="34" charset="0"/>
                <a:cs typeface="Arial" panose="020B0604020202020204" pitchFamily="34" charset="0"/>
              </a:rPr>
              <a:t>tion </a:t>
            </a:r>
            <a:r>
              <a:rPr sz="1000" spc="60" dirty="0">
                <a:latin typeface="Arial" panose="020B0604020202020204" pitchFamily="34" charset="0"/>
                <a:cs typeface="Arial" panose="020B0604020202020204" pitchFamily="34" charset="0"/>
              </a:rPr>
              <a:t>P</a:t>
            </a:r>
            <a:r>
              <a:rPr sz="1000" spc="20" dirty="0">
                <a:latin typeface="Arial" panose="020B0604020202020204" pitchFamily="34" charset="0"/>
                <a:cs typeface="Arial" panose="020B0604020202020204" pitchFamily="34" charset="0"/>
              </a:rPr>
              <a:t>r</a:t>
            </a:r>
            <a:r>
              <a:rPr sz="1000" spc="10" dirty="0">
                <a:latin typeface="Arial" panose="020B0604020202020204" pitchFamily="34" charset="0"/>
                <a:cs typeface="Arial" panose="020B0604020202020204" pitchFamily="34" charset="0"/>
              </a:rPr>
              <a:t>e</a:t>
            </a:r>
            <a:r>
              <a:rPr sz="1000" dirty="0">
                <a:latin typeface="Arial" panose="020B0604020202020204" pitchFamily="34" charset="0"/>
                <a:cs typeface="Arial" panose="020B0604020202020204" pitchFamily="34" charset="0"/>
              </a:rPr>
              <a:t>s</a:t>
            </a:r>
            <a:r>
              <a:rPr sz="1000" spc="-15" dirty="0">
                <a:latin typeface="Arial" panose="020B0604020202020204" pitchFamily="34" charset="0"/>
                <a:cs typeface="Arial" panose="020B0604020202020204" pitchFamily="34" charset="0"/>
              </a:rPr>
              <a:t>su</a:t>
            </a:r>
            <a:r>
              <a:rPr sz="1000" spc="-35" dirty="0">
                <a:latin typeface="Arial" panose="020B0604020202020204" pitchFamily="34" charset="0"/>
                <a:cs typeface="Arial" panose="020B0604020202020204" pitchFamily="34" charset="0"/>
              </a:rPr>
              <a:t>r</a:t>
            </a:r>
            <a:r>
              <a:rPr sz="1000" spc="10" dirty="0">
                <a:latin typeface="Arial" panose="020B0604020202020204" pitchFamily="34" charset="0"/>
                <a:cs typeface="Arial" panose="020B0604020202020204" pitchFamily="34" charset="0"/>
              </a:rPr>
              <a:t>es</a:t>
            </a:r>
            <a:endParaRPr sz="1000">
              <a:latin typeface="Arial" panose="020B0604020202020204" pitchFamily="34" charset="0"/>
              <a:cs typeface="Arial" panose="020B0604020202020204" pitchFamily="34" charset="0"/>
            </a:endParaRPr>
          </a:p>
        </p:txBody>
      </p:sp>
      <p:sp>
        <p:nvSpPr>
          <p:cNvPr id="60" name="object 60"/>
          <p:cNvSpPr txBox="1"/>
          <p:nvPr/>
        </p:nvSpPr>
        <p:spPr>
          <a:xfrm>
            <a:off x="5979526" y="6147814"/>
            <a:ext cx="1414145" cy="332399"/>
          </a:xfrm>
          <a:prstGeom prst="rect">
            <a:avLst/>
          </a:prstGeom>
        </p:spPr>
        <p:txBody>
          <a:bodyPr vert="horz" wrap="square" lIns="0" tIns="0" rIns="0" bIns="0" rtlCol="0">
            <a:spAutoFit/>
          </a:bodyPr>
          <a:lstStyle/>
          <a:p>
            <a:pPr marL="12700" marR="5080">
              <a:lnSpc>
                <a:spcPct val="108300"/>
              </a:lnSpc>
            </a:pPr>
            <a:r>
              <a:rPr sz="1000" spc="90" dirty="0">
                <a:latin typeface="Arial" panose="020B0604020202020204" pitchFamily="34" charset="0"/>
                <a:cs typeface="Arial" panose="020B0604020202020204" pitchFamily="34" charset="0"/>
              </a:rPr>
              <a:t>S</a:t>
            </a:r>
            <a:r>
              <a:rPr sz="1000" spc="10" dirty="0">
                <a:latin typeface="Arial" panose="020B0604020202020204" pitchFamily="34" charset="0"/>
                <a:cs typeface="Arial" panose="020B0604020202020204" pitchFamily="34" charset="0"/>
              </a:rPr>
              <a:t>t</a:t>
            </a:r>
            <a:r>
              <a:rPr sz="1000" spc="-15" dirty="0">
                <a:latin typeface="Arial" panose="020B0604020202020204" pitchFamily="34" charset="0"/>
                <a:cs typeface="Arial" panose="020B0604020202020204" pitchFamily="34" charset="0"/>
              </a:rPr>
              <a:t>r</a:t>
            </a:r>
            <a:r>
              <a:rPr sz="1000" spc="15" dirty="0">
                <a:latin typeface="Arial" panose="020B0604020202020204" pitchFamily="34" charset="0"/>
                <a:cs typeface="Arial" panose="020B0604020202020204" pitchFamily="34" charset="0"/>
              </a:rPr>
              <a:t>at</a:t>
            </a:r>
            <a:r>
              <a:rPr sz="1000" spc="20" dirty="0">
                <a:latin typeface="Arial" panose="020B0604020202020204" pitchFamily="34" charset="0"/>
                <a:cs typeface="Arial" panose="020B0604020202020204" pitchFamily="34" charset="0"/>
              </a:rPr>
              <a:t>egic</a:t>
            </a:r>
            <a:r>
              <a:rPr sz="1000" spc="-20" dirty="0">
                <a:latin typeface="Arial" panose="020B0604020202020204" pitchFamily="34" charset="0"/>
                <a:cs typeface="Arial" panose="020B0604020202020204" pitchFamily="34" charset="0"/>
              </a:rPr>
              <a:t> </a:t>
            </a:r>
            <a:r>
              <a:rPr sz="1000" spc="10" dirty="0">
                <a:latin typeface="Arial" panose="020B0604020202020204" pitchFamily="34" charset="0"/>
                <a:cs typeface="Arial" panose="020B0604020202020204" pitchFamily="34" charset="0"/>
              </a:rPr>
              <a:t>Decision</a:t>
            </a:r>
            <a:r>
              <a:rPr sz="1000" spc="5" dirty="0">
                <a:latin typeface="Arial" panose="020B0604020202020204" pitchFamily="34" charset="0"/>
                <a:cs typeface="Arial" panose="020B0604020202020204" pitchFamily="34" charset="0"/>
              </a:rPr>
              <a:t> </a:t>
            </a:r>
            <a:r>
              <a:rPr sz="1000" dirty="0">
                <a:latin typeface="Arial" panose="020B0604020202020204" pitchFamily="34" charset="0"/>
                <a:cs typeface="Arial" panose="020B0604020202020204" pitchFamily="34" charset="0"/>
              </a:rPr>
              <a:t>Making</a:t>
            </a:r>
            <a:r>
              <a:rPr sz="1000" spc="-20" dirty="0">
                <a:latin typeface="Arial" panose="020B0604020202020204" pitchFamily="34" charset="0"/>
                <a:cs typeface="Arial" panose="020B0604020202020204" pitchFamily="34" charset="0"/>
              </a:rPr>
              <a:t> </a:t>
            </a:r>
            <a:r>
              <a:rPr sz="1000" spc="15" dirty="0">
                <a:latin typeface="Arial" panose="020B0604020202020204" pitchFamily="34" charset="0"/>
                <a:cs typeface="Arial" panose="020B0604020202020204" pitchFamily="34" charset="0"/>
              </a:rPr>
              <a:t>and</a:t>
            </a:r>
            <a:r>
              <a:rPr sz="1000" spc="-20" dirty="0">
                <a:latin typeface="Arial" panose="020B0604020202020204" pitchFamily="34" charset="0"/>
                <a:cs typeface="Arial" panose="020B0604020202020204" pitchFamily="34" charset="0"/>
              </a:rPr>
              <a:t> </a:t>
            </a:r>
            <a:r>
              <a:rPr sz="1000" spc="35" dirty="0">
                <a:latin typeface="Arial" panose="020B0604020202020204" pitchFamily="34" charset="0"/>
                <a:cs typeface="Arial" panose="020B0604020202020204" pitchFamily="34" charset="0"/>
              </a:rPr>
              <a:t>E</a:t>
            </a:r>
            <a:r>
              <a:rPr sz="1000" spc="5" dirty="0">
                <a:latin typeface="Arial" panose="020B0604020202020204" pitchFamily="34" charset="0"/>
                <a:cs typeface="Arial" panose="020B0604020202020204" pitchFamily="34" charset="0"/>
              </a:rPr>
              <a:t>x</a:t>
            </a:r>
            <a:r>
              <a:rPr sz="1000" spc="15" dirty="0">
                <a:latin typeface="Arial" panose="020B0604020202020204" pitchFamily="34" charset="0"/>
                <a:cs typeface="Arial" panose="020B0604020202020204" pitchFamily="34" charset="0"/>
              </a:rPr>
              <a:t>ecution</a:t>
            </a:r>
            <a:endParaRPr sz="1000">
              <a:latin typeface="Arial" panose="020B0604020202020204" pitchFamily="34" charset="0"/>
              <a:cs typeface="Arial" panose="020B0604020202020204" pitchFamily="34" charset="0"/>
            </a:endParaRPr>
          </a:p>
        </p:txBody>
      </p:sp>
      <p:sp>
        <p:nvSpPr>
          <p:cNvPr id="61" name="object 61"/>
          <p:cNvSpPr txBox="1"/>
          <p:nvPr/>
        </p:nvSpPr>
        <p:spPr>
          <a:xfrm>
            <a:off x="7805532" y="6236079"/>
            <a:ext cx="1370330" cy="152400"/>
          </a:xfrm>
          <a:prstGeom prst="rect">
            <a:avLst/>
          </a:prstGeom>
        </p:spPr>
        <p:txBody>
          <a:bodyPr vert="horz" wrap="square" lIns="0" tIns="0" rIns="0" bIns="0" rtlCol="0">
            <a:spAutoFit/>
          </a:bodyPr>
          <a:lstStyle/>
          <a:p>
            <a:pPr marL="12700">
              <a:lnSpc>
                <a:spcPct val="100000"/>
              </a:lnSpc>
            </a:pPr>
            <a:r>
              <a:rPr sz="1000" spc="10" dirty="0">
                <a:latin typeface="Arial" panose="020B0604020202020204" pitchFamily="34" charset="0"/>
                <a:cs typeface="Arial" panose="020B0604020202020204" pitchFamily="34" charset="0"/>
              </a:rPr>
              <a:t>Geopolitical</a:t>
            </a:r>
            <a:r>
              <a:rPr sz="1000" spc="-20" dirty="0">
                <a:latin typeface="Arial" panose="020B0604020202020204" pitchFamily="34" charset="0"/>
                <a:cs typeface="Arial" panose="020B0604020202020204" pitchFamily="34" charset="0"/>
              </a:rPr>
              <a:t> </a:t>
            </a:r>
            <a:r>
              <a:rPr sz="1000" spc="15" dirty="0">
                <a:latin typeface="Arial" panose="020B0604020202020204" pitchFamily="34" charset="0"/>
                <a:cs typeface="Arial" panose="020B0604020202020204" pitchFamily="34" charset="0"/>
              </a:rPr>
              <a:t>V</a:t>
            </a:r>
            <a:r>
              <a:rPr sz="1000" spc="5" dirty="0">
                <a:latin typeface="Arial" panose="020B0604020202020204" pitchFamily="34" charset="0"/>
                <a:cs typeface="Arial" panose="020B0604020202020204" pitchFamily="34" charset="0"/>
              </a:rPr>
              <a:t>olatility</a:t>
            </a:r>
            <a:endParaRPr sz="1000">
              <a:latin typeface="Arial" panose="020B0604020202020204" pitchFamily="34" charset="0"/>
              <a:cs typeface="Arial" panose="020B0604020202020204" pitchFamily="34" charset="0"/>
            </a:endParaRPr>
          </a:p>
        </p:txBody>
      </p:sp>
      <p:sp>
        <p:nvSpPr>
          <p:cNvPr id="62" name="object 62"/>
          <p:cNvSpPr txBox="1"/>
          <p:nvPr/>
        </p:nvSpPr>
        <p:spPr>
          <a:xfrm>
            <a:off x="5979526" y="6540244"/>
            <a:ext cx="820419" cy="332399"/>
          </a:xfrm>
          <a:prstGeom prst="rect">
            <a:avLst/>
          </a:prstGeom>
        </p:spPr>
        <p:txBody>
          <a:bodyPr vert="horz" wrap="square" lIns="0" tIns="0" rIns="0" bIns="0" rtlCol="0">
            <a:spAutoFit/>
          </a:bodyPr>
          <a:lstStyle/>
          <a:p>
            <a:pPr marL="12700" marR="5080">
              <a:lnSpc>
                <a:spcPct val="108300"/>
              </a:lnSpc>
            </a:pPr>
            <a:r>
              <a:rPr sz="1000" spc="5" dirty="0">
                <a:latin typeface="Arial" panose="020B0604020202020204" pitchFamily="34" charset="0"/>
                <a:cs typeface="Arial" panose="020B0604020202020204" pitchFamily="34" charset="0"/>
              </a:rPr>
              <a:t>In</a:t>
            </a:r>
            <a:r>
              <a:rPr sz="1000" spc="-10" dirty="0">
                <a:latin typeface="Arial" panose="020B0604020202020204" pitchFamily="34" charset="0"/>
                <a:cs typeface="Arial" panose="020B0604020202020204" pitchFamily="34" charset="0"/>
              </a:rPr>
              <a:t>t</a:t>
            </a:r>
            <a:r>
              <a:rPr sz="1000" spc="10" dirty="0">
                <a:latin typeface="Arial" panose="020B0604020202020204" pitchFamily="34" charset="0"/>
                <a:cs typeface="Arial" panose="020B0604020202020204" pitchFamily="34" charset="0"/>
              </a:rPr>
              <a:t>ern</a:t>
            </a:r>
            <a:r>
              <a:rPr sz="1000" spc="5" dirty="0">
                <a:latin typeface="Arial" panose="020B0604020202020204" pitchFamily="34" charset="0"/>
                <a:cs typeface="Arial" panose="020B0604020202020204" pitchFamily="34" charset="0"/>
              </a:rPr>
              <a:t>a</a:t>
            </a:r>
            <a:r>
              <a:rPr sz="1000" dirty="0">
                <a:latin typeface="Arial" panose="020B0604020202020204" pitchFamily="34" charset="0"/>
                <a:cs typeface="Arial" panose="020B0604020202020204" pitchFamily="34" charset="0"/>
              </a:rPr>
              <a:t>tional </a:t>
            </a:r>
            <a:r>
              <a:rPr sz="1000" spc="-120" dirty="0">
                <a:latin typeface="Arial" panose="020B0604020202020204" pitchFamily="34" charset="0"/>
                <a:cs typeface="Arial" panose="020B0604020202020204" pitchFamily="34" charset="0"/>
              </a:rPr>
              <a:t>T</a:t>
            </a:r>
            <a:r>
              <a:rPr sz="1000" spc="-15" dirty="0">
                <a:latin typeface="Arial" panose="020B0604020202020204" pitchFamily="34" charset="0"/>
                <a:cs typeface="Arial" panose="020B0604020202020204" pitchFamily="34" charset="0"/>
              </a:rPr>
              <a:t>ax</a:t>
            </a:r>
            <a:r>
              <a:rPr sz="1000" spc="-20" dirty="0">
                <a:latin typeface="Arial" panose="020B0604020202020204" pitchFamily="34" charset="0"/>
                <a:cs typeface="Arial" panose="020B0604020202020204" pitchFamily="34" charset="0"/>
              </a:rPr>
              <a:t> </a:t>
            </a:r>
            <a:r>
              <a:rPr sz="1000" spc="10" dirty="0">
                <a:latin typeface="Arial" panose="020B0604020202020204" pitchFamily="34" charset="0"/>
                <a:cs typeface="Arial" panose="020B0604020202020204" pitchFamily="34" charset="0"/>
              </a:rPr>
              <a:t>Planning</a:t>
            </a:r>
            <a:endParaRPr sz="1000">
              <a:latin typeface="Arial" panose="020B0604020202020204" pitchFamily="34" charset="0"/>
              <a:cs typeface="Arial" panose="020B0604020202020204" pitchFamily="34" charset="0"/>
            </a:endParaRPr>
          </a:p>
        </p:txBody>
      </p:sp>
      <p:sp>
        <p:nvSpPr>
          <p:cNvPr id="63" name="object 63"/>
          <p:cNvSpPr txBox="1"/>
          <p:nvPr/>
        </p:nvSpPr>
        <p:spPr>
          <a:xfrm>
            <a:off x="7805532" y="6545959"/>
            <a:ext cx="1461135" cy="332399"/>
          </a:xfrm>
          <a:prstGeom prst="rect">
            <a:avLst/>
          </a:prstGeom>
        </p:spPr>
        <p:txBody>
          <a:bodyPr vert="horz" wrap="square" lIns="0" tIns="0" rIns="0" bIns="0" rtlCol="0">
            <a:spAutoFit/>
          </a:bodyPr>
          <a:lstStyle/>
          <a:p>
            <a:pPr marL="12700" marR="5080">
              <a:lnSpc>
                <a:spcPct val="108300"/>
              </a:lnSpc>
            </a:pPr>
            <a:r>
              <a:rPr sz="1000" spc="40" dirty="0">
                <a:latin typeface="Arial" panose="020B0604020202020204" pitchFamily="34" charset="0"/>
                <a:cs typeface="Arial" panose="020B0604020202020204" pitchFamily="34" charset="0"/>
              </a:rPr>
              <a:t>N</a:t>
            </a:r>
            <a:r>
              <a:rPr sz="1000" spc="5" dirty="0">
                <a:latin typeface="Arial" panose="020B0604020202020204" pitchFamily="34" charset="0"/>
                <a:cs typeface="Arial" panose="020B0604020202020204" pitchFamily="34" charset="0"/>
              </a:rPr>
              <a:t>e</a:t>
            </a:r>
            <a:r>
              <a:rPr sz="1000" spc="80" dirty="0">
                <a:latin typeface="Arial" panose="020B0604020202020204" pitchFamily="34" charset="0"/>
                <a:cs typeface="Arial" panose="020B0604020202020204" pitchFamily="34" charset="0"/>
              </a:rPr>
              <a:t>w</a:t>
            </a:r>
            <a:r>
              <a:rPr sz="1000" spc="-20" dirty="0">
                <a:latin typeface="Arial" panose="020B0604020202020204" pitchFamily="34" charset="0"/>
                <a:cs typeface="Arial" panose="020B0604020202020204" pitchFamily="34" charset="0"/>
              </a:rPr>
              <a:t> </a:t>
            </a:r>
            <a:r>
              <a:rPr sz="1000" spc="75" dirty="0">
                <a:latin typeface="Arial" panose="020B0604020202020204" pitchFamily="34" charset="0"/>
                <a:cs typeface="Arial" panose="020B0604020202020204" pitchFamily="34" charset="0"/>
              </a:rPr>
              <a:t>R</a:t>
            </a:r>
            <a:r>
              <a:rPr sz="1000" spc="5" dirty="0">
                <a:latin typeface="Arial" panose="020B0604020202020204" pitchFamily="34" charset="0"/>
                <a:cs typeface="Arial" panose="020B0604020202020204" pitchFamily="34" charset="0"/>
              </a:rPr>
              <a:t>e</a:t>
            </a:r>
            <a:r>
              <a:rPr sz="1000" spc="35" dirty="0">
                <a:latin typeface="Arial" panose="020B0604020202020204" pitchFamily="34" charset="0"/>
                <a:cs typeface="Arial" panose="020B0604020202020204" pitchFamily="34" charset="0"/>
              </a:rPr>
              <a:t>v</a:t>
            </a:r>
            <a:r>
              <a:rPr sz="1000" spc="10" dirty="0">
                <a:latin typeface="Arial" panose="020B0604020202020204" pitchFamily="34" charset="0"/>
                <a:cs typeface="Arial" panose="020B0604020202020204" pitchFamily="34" charset="0"/>
              </a:rPr>
              <a:t>enue</a:t>
            </a:r>
            <a:r>
              <a:rPr sz="1000" spc="5" dirty="0">
                <a:latin typeface="Arial" panose="020B0604020202020204" pitchFamily="34" charset="0"/>
                <a:cs typeface="Arial" panose="020B0604020202020204" pitchFamily="34" charset="0"/>
              </a:rPr>
              <a:t> </a:t>
            </a:r>
            <a:r>
              <a:rPr sz="1000" spc="75" dirty="0">
                <a:latin typeface="Arial" panose="020B0604020202020204" pitchFamily="34" charset="0"/>
                <a:cs typeface="Arial" panose="020B0604020202020204" pitchFamily="34" charset="0"/>
              </a:rPr>
              <a:t>R</a:t>
            </a:r>
            <a:r>
              <a:rPr sz="1000" spc="40" dirty="0">
                <a:latin typeface="Arial" panose="020B0604020202020204" pitchFamily="34" charset="0"/>
                <a:cs typeface="Arial" panose="020B0604020202020204" pitchFamily="34" charset="0"/>
              </a:rPr>
              <a:t>e</a:t>
            </a:r>
            <a:r>
              <a:rPr sz="1000" spc="25" dirty="0">
                <a:latin typeface="Arial" panose="020B0604020202020204" pitchFamily="34" charset="0"/>
                <a:cs typeface="Arial" panose="020B0604020202020204" pitchFamily="34" charset="0"/>
              </a:rPr>
              <a:t>c</a:t>
            </a:r>
            <a:r>
              <a:rPr sz="1000" spc="5" dirty="0">
                <a:latin typeface="Arial" panose="020B0604020202020204" pitchFamily="34" charset="0"/>
                <a:cs typeface="Arial" panose="020B0604020202020204" pitchFamily="34" charset="0"/>
              </a:rPr>
              <a:t>ognition</a:t>
            </a:r>
            <a:r>
              <a:rPr sz="1000" spc="-20" dirty="0">
                <a:latin typeface="Arial" panose="020B0604020202020204" pitchFamily="34" charset="0"/>
                <a:cs typeface="Arial" panose="020B0604020202020204" pitchFamily="34" charset="0"/>
              </a:rPr>
              <a:t> </a:t>
            </a:r>
            <a:r>
              <a:rPr sz="1000" spc="85" dirty="0">
                <a:latin typeface="Arial" panose="020B0604020202020204" pitchFamily="34" charset="0"/>
                <a:cs typeface="Arial" panose="020B0604020202020204" pitchFamily="34" charset="0"/>
              </a:rPr>
              <a:t>S</a:t>
            </a:r>
            <a:r>
              <a:rPr sz="1000" spc="15" dirty="0">
                <a:latin typeface="Arial" panose="020B0604020202020204" pitchFamily="34" charset="0"/>
                <a:cs typeface="Arial" panose="020B0604020202020204" pitchFamily="34" charset="0"/>
              </a:rPr>
              <a:t>tanda</a:t>
            </a:r>
            <a:r>
              <a:rPr sz="1000" spc="-15" dirty="0">
                <a:latin typeface="Arial" panose="020B0604020202020204" pitchFamily="34" charset="0"/>
                <a:cs typeface="Arial" panose="020B0604020202020204" pitchFamily="34" charset="0"/>
              </a:rPr>
              <a:t>r</a:t>
            </a:r>
            <a:r>
              <a:rPr sz="1000" spc="10" dirty="0">
                <a:latin typeface="Arial" panose="020B0604020202020204" pitchFamily="34" charset="0"/>
                <a:cs typeface="Arial" panose="020B0604020202020204" pitchFamily="34" charset="0"/>
              </a:rPr>
              <a:t>ds</a:t>
            </a:r>
            <a:endParaRPr sz="1000">
              <a:latin typeface="Arial" panose="020B0604020202020204" pitchFamily="34" charset="0"/>
              <a:cs typeface="Arial" panose="020B0604020202020204" pitchFamily="34" charset="0"/>
            </a:endParaRPr>
          </a:p>
        </p:txBody>
      </p:sp>
      <p:graphicFrame>
        <p:nvGraphicFramePr>
          <p:cNvPr id="14" name="object 14"/>
          <p:cNvGraphicFramePr>
            <a:graphicFrameLocks noGrp="1"/>
          </p:cNvGraphicFramePr>
          <p:nvPr>
            <p:extLst>
              <p:ext uri="{D42A27DB-BD31-4B8C-83A1-F6EECF244321}">
                <p14:modId xmlns:p14="http://schemas.microsoft.com/office/powerpoint/2010/main" xmlns="" val="4109330282"/>
              </p:ext>
            </p:extLst>
          </p:nvPr>
        </p:nvGraphicFramePr>
        <p:xfrm>
          <a:off x="458331" y="1638555"/>
          <a:ext cx="9130165" cy="786434"/>
        </p:xfrm>
        <a:graphic>
          <a:graphicData uri="http://schemas.openxmlformats.org/drawingml/2006/table">
            <a:tbl>
              <a:tblPr firstRow="1" bandRow="1">
                <a:tableStyleId>{2D5ABB26-0587-4C30-8999-92F81FD0307C}</a:tableStyleId>
              </a:tblPr>
              <a:tblGrid>
                <a:gridCol w="1826030"/>
                <a:gridCol w="1614587"/>
                <a:gridCol w="1579754"/>
                <a:gridCol w="1883281"/>
                <a:gridCol w="2226513"/>
              </a:tblGrid>
              <a:tr h="227330">
                <a:tc>
                  <a:txBody>
                    <a:bodyPr/>
                    <a:lstStyle/>
                    <a:p>
                      <a:pPr marL="56515">
                        <a:lnSpc>
                          <a:spcPct val="100000"/>
                        </a:lnSpc>
                      </a:pPr>
                      <a:r>
                        <a:rPr sz="1000" b="1" dirty="0">
                          <a:solidFill>
                            <a:srgbClr val="FFFFFF"/>
                          </a:solidFill>
                          <a:latin typeface="Lucida Sans"/>
                          <a:cs typeface="Lucida Sans"/>
                        </a:rPr>
                        <a:t>2</a:t>
                      </a:r>
                      <a:r>
                        <a:rPr sz="1000" b="1" spc="-5" dirty="0">
                          <a:solidFill>
                            <a:srgbClr val="FFFFFF"/>
                          </a:solidFill>
                          <a:latin typeface="Lucida Sans"/>
                          <a:cs typeface="Lucida Sans"/>
                        </a:rPr>
                        <a:t>0</a:t>
                      </a:r>
                      <a:r>
                        <a:rPr sz="1000" b="1" dirty="0">
                          <a:solidFill>
                            <a:srgbClr val="FFFFFF"/>
                          </a:solidFill>
                          <a:latin typeface="Lucida Sans"/>
                          <a:cs typeface="Lucida Sans"/>
                        </a:rPr>
                        <a:t>14</a:t>
                      </a:r>
                      <a:endParaRPr sz="1000">
                        <a:latin typeface="Lucida Sans"/>
                        <a:cs typeface="Lucida Sans"/>
                      </a:endParaRPr>
                    </a:p>
                  </a:txBody>
                  <a:tcPr marL="0" marR="0" marT="0" marB="0">
                    <a:lnR w="1271">
                      <a:solidFill>
                        <a:srgbClr val="7FA8D6"/>
                      </a:solidFill>
                      <a:prstDash val="solid"/>
                    </a:lnR>
                    <a:solidFill>
                      <a:srgbClr val="7FA8D6"/>
                    </a:solidFill>
                  </a:tcPr>
                </a:tc>
                <a:tc>
                  <a:txBody>
                    <a:bodyPr/>
                    <a:lstStyle/>
                    <a:p>
                      <a:pPr marL="55880">
                        <a:lnSpc>
                          <a:spcPct val="100000"/>
                        </a:lnSpc>
                      </a:pPr>
                      <a:r>
                        <a:rPr sz="1000" b="1" dirty="0">
                          <a:solidFill>
                            <a:srgbClr val="FFFFFF"/>
                          </a:solidFill>
                          <a:latin typeface="Lucida Sans"/>
                          <a:cs typeface="Lucida Sans"/>
                        </a:rPr>
                        <a:t>2</a:t>
                      </a:r>
                      <a:r>
                        <a:rPr sz="1000" b="1" spc="-5" dirty="0">
                          <a:solidFill>
                            <a:srgbClr val="FFFFFF"/>
                          </a:solidFill>
                          <a:latin typeface="Lucida Sans"/>
                          <a:cs typeface="Lucida Sans"/>
                        </a:rPr>
                        <a:t>0</a:t>
                      </a:r>
                      <a:r>
                        <a:rPr sz="1000" b="1" dirty="0">
                          <a:solidFill>
                            <a:srgbClr val="FFFFFF"/>
                          </a:solidFill>
                          <a:latin typeface="Lucida Sans"/>
                          <a:cs typeface="Lucida Sans"/>
                        </a:rPr>
                        <a:t>15</a:t>
                      </a:r>
                      <a:endParaRPr sz="1000">
                        <a:latin typeface="Lucida Sans"/>
                        <a:cs typeface="Lucida Sans"/>
                      </a:endParaRPr>
                    </a:p>
                  </a:txBody>
                  <a:tcPr marL="0" marR="0" marT="0" marB="0">
                    <a:lnL w="1271">
                      <a:solidFill>
                        <a:srgbClr val="7FA8D6"/>
                      </a:solidFill>
                      <a:prstDash val="solid"/>
                    </a:lnL>
                    <a:solidFill>
                      <a:srgbClr val="7FA8D6"/>
                    </a:solidFill>
                  </a:tcPr>
                </a:tc>
                <a:tc>
                  <a:txBody>
                    <a:bodyPr/>
                    <a:lstStyle/>
                    <a:p>
                      <a:pPr marL="267970">
                        <a:lnSpc>
                          <a:spcPct val="100000"/>
                        </a:lnSpc>
                      </a:pPr>
                      <a:r>
                        <a:rPr sz="1000" b="1" dirty="0">
                          <a:solidFill>
                            <a:srgbClr val="FFFFFF"/>
                          </a:solidFill>
                          <a:latin typeface="Lucida Sans"/>
                          <a:cs typeface="Lucida Sans"/>
                        </a:rPr>
                        <a:t>2</a:t>
                      </a:r>
                      <a:r>
                        <a:rPr sz="1000" b="1" spc="-5" dirty="0">
                          <a:solidFill>
                            <a:srgbClr val="FFFFFF"/>
                          </a:solidFill>
                          <a:latin typeface="Lucida Sans"/>
                          <a:cs typeface="Lucida Sans"/>
                        </a:rPr>
                        <a:t>0</a:t>
                      </a:r>
                      <a:r>
                        <a:rPr sz="1000" b="1" dirty="0">
                          <a:solidFill>
                            <a:srgbClr val="FFFFFF"/>
                          </a:solidFill>
                          <a:latin typeface="Lucida Sans"/>
                          <a:cs typeface="Lucida Sans"/>
                        </a:rPr>
                        <a:t>16</a:t>
                      </a:r>
                      <a:endParaRPr sz="1000">
                        <a:latin typeface="Lucida Sans"/>
                        <a:cs typeface="Lucida Sans"/>
                      </a:endParaRPr>
                    </a:p>
                  </a:txBody>
                  <a:tcPr marL="0" marR="0" marT="0" marB="0">
                    <a:solidFill>
                      <a:srgbClr val="7FA8D6"/>
                    </a:solidFill>
                  </a:tcPr>
                </a:tc>
                <a:tc>
                  <a:txBody>
                    <a:bodyPr/>
                    <a:lstStyle/>
                    <a:p>
                      <a:pPr marL="514350">
                        <a:lnSpc>
                          <a:spcPct val="100000"/>
                        </a:lnSpc>
                      </a:pPr>
                      <a:r>
                        <a:rPr sz="1000" b="1" dirty="0">
                          <a:solidFill>
                            <a:srgbClr val="FFFFFF"/>
                          </a:solidFill>
                          <a:latin typeface="Lucida Sans"/>
                          <a:cs typeface="Lucida Sans"/>
                        </a:rPr>
                        <a:t>2</a:t>
                      </a:r>
                      <a:r>
                        <a:rPr sz="1000" b="1" spc="-5" dirty="0">
                          <a:solidFill>
                            <a:srgbClr val="FFFFFF"/>
                          </a:solidFill>
                          <a:latin typeface="Lucida Sans"/>
                          <a:cs typeface="Lucida Sans"/>
                        </a:rPr>
                        <a:t>0</a:t>
                      </a:r>
                      <a:r>
                        <a:rPr sz="1000" b="1" dirty="0">
                          <a:solidFill>
                            <a:srgbClr val="FFFFFF"/>
                          </a:solidFill>
                          <a:latin typeface="Lucida Sans"/>
                          <a:cs typeface="Lucida Sans"/>
                        </a:rPr>
                        <a:t>17</a:t>
                      </a:r>
                      <a:endParaRPr sz="1000">
                        <a:latin typeface="Lucida Sans"/>
                        <a:cs typeface="Lucida Sans"/>
                      </a:endParaRPr>
                    </a:p>
                  </a:txBody>
                  <a:tcPr marL="0" marR="0" marT="0" marB="0">
                    <a:solidFill>
                      <a:srgbClr val="7FA8D6"/>
                    </a:solidFill>
                  </a:tcPr>
                </a:tc>
                <a:tc>
                  <a:txBody>
                    <a:bodyPr/>
                    <a:lstStyle/>
                    <a:p>
                      <a:pPr marL="457200">
                        <a:lnSpc>
                          <a:spcPct val="100000"/>
                        </a:lnSpc>
                      </a:pPr>
                      <a:r>
                        <a:rPr sz="1000" b="1" dirty="0">
                          <a:solidFill>
                            <a:srgbClr val="FFFFFF"/>
                          </a:solidFill>
                          <a:latin typeface="Lucida Sans"/>
                          <a:cs typeface="Lucida Sans"/>
                        </a:rPr>
                        <a:t>2</a:t>
                      </a:r>
                      <a:r>
                        <a:rPr sz="1000" b="1" spc="-5" dirty="0">
                          <a:solidFill>
                            <a:srgbClr val="FFFFFF"/>
                          </a:solidFill>
                          <a:latin typeface="Lucida Sans"/>
                          <a:cs typeface="Lucida Sans"/>
                        </a:rPr>
                        <a:t>0</a:t>
                      </a:r>
                      <a:r>
                        <a:rPr sz="1000" b="1" dirty="0">
                          <a:solidFill>
                            <a:srgbClr val="FFFFFF"/>
                          </a:solidFill>
                          <a:latin typeface="Lucida Sans"/>
                          <a:cs typeface="Lucida Sans"/>
                        </a:rPr>
                        <a:t>18</a:t>
                      </a:r>
                      <a:endParaRPr sz="1000">
                        <a:latin typeface="Lucida Sans"/>
                        <a:cs typeface="Lucida Sans"/>
                      </a:endParaRPr>
                    </a:p>
                  </a:txBody>
                  <a:tcPr marL="0" marR="0" marT="0" marB="0">
                    <a:solidFill>
                      <a:srgbClr val="7FA8D6"/>
                    </a:solidFill>
                  </a:tcPr>
                </a:tc>
              </a:tr>
              <a:tr h="203200">
                <a:tc>
                  <a:txBody>
                    <a:bodyPr/>
                    <a:lstStyle/>
                    <a:p>
                      <a:endParaRPr sz="1000">
                        <a:latin typeface="Lucida Sans"/>
                        <a:cs typeface="Lucida Sans"/>
                      </a:endParaRPr>
                    </a:p>
                  </a:txBody>
                  <a:tcPr marL="0" marR="0" marT="0" marB="0"/>
                </a:tc>
                <a:tc>
                  <a:txBody>
                    <a:bodyPr/>
                    <a:lstStyle/>
                    <a:p>
                      <a:endParaRPr sz="1000">
                        <a:latin typeface="Lucida Sans"/>
                        <a:cs typeface="Lucida Sans"/>
                      </a:endParaRPr>
                    </a:p>
                  </a:txBody>
                  <a:tcPr marL="0" marR="0" marT="0" marB="0"/>
                </a:tc>
                <a:tc>
                  <a:txBody>
                    <a:bodyPr/>
                    <a:lstStyle/>
                    <a:p>
                      <a:endParaRPr sz="1000">
                        <a:latin typeface="Lucida Sans"/>
                        <a:cs typeface="Lucida Sans"/>
                      </a:endParaRPr>
                    </a:p>
                  </a:txBody>
                  <a:tcPr marL="0" marR="0" marT="0" marB="0"/>
                </a:tc>
                <a:tc>
                  <a:txBody>
                    <a:bodyPr/>
                    <a:lstStyle/>
                    <a:p>
                      <a:pPr marL="514350">
                        <a:lnSpc>
                          <a:spcPct val="100000"/>
                        </a:lnSpc>
                      </a:pPr>
                      <a:r>
                        <a:rPr sz="1000" spc="-10" dirty="0">
                          <a:latin typeface="Lucida Sans"/>
                          <a:cs typeface="Lucida Sans"/>
                        </a:rPr>
                        <a:t>C</a:t>
                      </a:r>
                      <a:r>
                        <a:rPr sz="1000" dirty="0">
                          <a:latin typeface="Lucida Sans"/>
                          <a:cs typeface="Lucida Sans"/>
                        </a:rPr>
                        <a:t>ybersecurity:</a:t>
                      </a:r>
                      <a:endParaRPr sz="1000">
                        <a:latin typeface="Lucida Sans"/>
                        <a:cs typeface="Lucida Sans"/>
                      </a:endParaRPr>
                    </a:p>
                  </a:txBody>
                  <a:tcPr marL="0" marR="0" marT="0" marB="0"/>
                </a:tc>
                <a:tc>
                  <a:txBody>
                    <a:bodyPr/>
                    <a:lstStyle/>
                    <a:p>
                      <a:endParaRPr sz="1000">
                        <a:latin typeface="Lucida Sans"/>
                        <a:cs typeface="Lucida Sans"/>
                      </a:endParaRPr>
                    </a:p>
                  </a:txBody>
                  <a:tcPr marL="0" marR="0" marT="0" marB="0"/>
                </a:tc>
              </a:tr>
              <a:tr h="355904">
                <a:tc>
                  <a:txBody>
                    <a:bodyPr/>
                    <a:lstStyle/>
                    <a:p>
                      <a:pPr marL="56515">
                        <a:lnSpc>
                          <a:spcPct val="100000"/>
                        </a:lnSpc>
                      </a:pPr>
                      <a:r>
                        <a:rPr sz="1000" spc="-10" dirty="0">
                          <a:latin typeface="Lucida Sans"/>
                          <a:cs typeface="Lucida Sans"/>
                        </a:rPr>
                        <a:t>C</a:t>
                      </a:r>
                      <a:r>
                        <a:rPr sz="1000" dirty="0">
                          <a:latin typeface="Lucida Sans"/>
                          <a:cs typeface="Lucida Sans"/>
                        </a:rPr>
                        <a:t>omplian</a:t>
                      </a:r>
                      <a:r>
                        <a:rPr sz="1000" spc="-20" dirty="0">
                          <a:latin typeface="Lucida Sans"/>
                          <a:cs typeface="Lucida Sans"/>
                        </a:rPr>
                        <a:t>c</a:t>
                      </a:r>
                      <a:r>
                        <a:rPr sz="1000" dirty="0">
                          <a:latin typeface="Lucida Sans"/>
                          <a:cs typeface="Lucida Sans"/>
                        </a:rPr>
                        <a:t>e</a:t>
                      </a:r>
                      <a:r>
                        <a:rPr sz="1000" spc="-60" dirty="0">
                          <a:latin typeface="Lucida Sans"/>
                          <a:cs typeface="Lucida Sans"/>
                        </a:rPr>
                        <a:t> </a:t>
                      </a:r>
                      <a:r>
                        <a:rPr sz="1000" dirty="0">
                          <a:latin typeface="Lucida Sans"/>
                          <a:cs typeface="Lucida Sans"/>
                        </a:rPr>
                        <a:t>Management</a:t>
                      </a:r>
                      <a:endParaRPr sz="1000">
                        <a:latin typeface="Lucida Sans"/>
                        <a:cs typeface="Lucida Sans"/>
                      </a:endParaRPr>
                    </a:p>
                  </a:txBody>
                  <a:tcPr marL="0" marR="0" marT="0" marB="0">
                    <a:lnB w="3175">
                      <a:solidFill>
                        <a:srgbClr val="4D4D4F"/>
                      </a:solidFill>
                      <a:prstDash val="solid"/>
                    </a:lnB>
                  </a:tcPr>
                </a:tc>
                <a:tc>
                  <a:txBody>
                    <a:bodyPr/>
                    <a:lstStyle/>
                    <a:p>
                      <a:pPr marL="56515">
                        <a:lnSpc>
                          <a:spcPct val="100000"/>
                        </a:lnSpc>
                      </a:pPr>
                      <a:r>
                        <a:rPr sz="1000" dirty="0">
                          <a:latin typeface="Lucida Sans"/>
                          <a:cs typeface="Lucida Sans"/>
                        </a:rPr>
                        <a:t>In</a:t>
                      </a:r>
                      <a:r>
                        <a:rPr sz="1000" spc="-10" dirty="0">
                          <a:latin typeface="Lucida Sans"/>
                          <a:cs typeface="Lucida Sans"/>
                        </a:rPr>
                        <a:t>f</a:t>
                      </a:r>
                      <a:r>
                        <a:rPr sz="1000" dirty="0">
                          <a:latin typeface="Lucida Sans"/>
                          <a:cs typeface="Lucida Sans"/>
                        </a:rPr>
                        <a:t>orm</a:t>
                      </a:r>
                      <a:r>
                        <a:rPr sz="1000" spc="-5" dirty="0">
                          <a:latin typeface="Lucida Sans"/>
                          <a:cs typeface="Lucida Sans"/>
                        </a:rPr>
                        <a:t>a</a:t>
                      </a:r>
                      <a:r>
                        <a:rPr sz="1000" dirty="0">
                          <a:latin typeface="Lucida Sans"/>
                          <a:cs typeface="Lucida Sans"/>
                        </a:rPr>
                        <a:t>tion</a:t>
                      </a:r>
                      <a:r>
                        <a:rPr sz="1000" spc="-20" dirty="0">
                          <a:latin typeface="Lucida Sans"/>
                          <a:cs typeface="Lucida Sans"/>
                        </a:rPr>
                        <a:t> </a:t>
                      </a:r>
                      <a:r>
                        <a:rPr sz="1000" dirty="0">
                          <a:latin typeface="Lucida Sans"/>
                          <a:cs typeface="Lucida Sans"/>
                        </a:rPr>
                        <a:t>Security</a:t>
                      </a:r>
                      <a:endParaRPr sz="1000">
                        <a:latin typeface="Lucida Sans"/>
                        <a:cs typeface="Lucida Sans"/>
                      </a:endParaRPr>
                    </a:p>
                  </a:txBody>
                  <a:tcPr marL="0" marR="0" marT="0" marB="0">
                    <a:lnB w="3175">
                      <a:solidFill>
                        <a:srgbClr val="4D4D4F"/>
                      </a:solidFill>
                      <a:prstDash val="solid"/>
                    </a:lnB>
                  </a:tcPr>
                </a:tc>
                <a:tc>
                  <a:txBody>
                    <a:bodyPr/>
                    <a:lstStyle/>
                    <a:p>
                      <a:pPr marL="267970">
                        <a:lnSpc>
                          <a:spcPct val="100000"/>
                        </a:lnSpc>
                      </a:pPr>
                      <a:r>
                        <a:rPr sz="1000" dirty="0">
                          <a:latin typeface="Lucida Sans"/>
                          <a:cs typeface="Lucida Sans"/>
                        </a:rPr>
                        <a:t>D</a:t>
                      </a:r>
                      <a:r>
                        <a:rPr sz="1000" spc="-5" dirty="0">
                          <a:latin typeface="Lucida Sans"/>
                          <a:cs typeface="Lucida Sans"/>
                        </a:rPr>
                        <a:t>a</a:t>
                      </a:r>
                      <a:r>
                        <a:rPr sz="1000" dirty="0">
                          <a:latin typeface="Lucida Sans"/>
                          <a:cs typeface="Lucida Sans"/>
                        </a:rPr>
                        <a:t>ta</a:t>
                      </a:r>
                      <a:r>
                        <a:rPr sz="1000" spc="-20" dirty="0">
                          <a:latin typeface="Lucida Sans"/>
                          <a:cs typeface="Lucida Sans"/>
                        </a:rPr>
                        <a:t> </a:t>
                      </a:r>
                      <a:r>
                        <a:rPr sz="1000" dirty="0">
                          <a:latin typeface="Lucida Sans"/>
                          <a:cs typeface="Lucida Sans"/>
                        </a:rPr>
                        <a:t>Pri</a:t>
                      </a:r>
                      <a:r>
                        <a:rPr sz="1000" spc="-25" dirty="0">
                          <a:latin typeface="Lucida Sans"/>
                          <a:cs typeface="Lucida Sans"/>
                        </a:rPr>
                        <a:t>v</a:t>
                      </a:r>
                      <a:r>
                        <a:rPr sz="1000" dirty="0">
                          <a:latin typeface="Lucida Sans"/>
                          <a:cs typeface="Lucida Sans"/>
                        </a:rPr>
                        <a:t>a</a:t>
                      </a:r>
                      <a:r>
                        <a:rPr sz="1000" spc="-5" dirty="0">
                          <a:latin typeface="Lucida Sans"/>
                          <a:cs typeface="Lucida Sans"/>
                        </a:rPr>
                        <a:t>c</a:t>
                      </a:r>
                      <a:r>
                        <a:rPr sz="1000" dirty="0">
                          <a:latin typeface="Lucida Sans"/>
                          <a:cs typeface="Lucida Sans"/>
                        </a:rPr>
                        <a:t>y</a:t>
                      </a:r>
                      <a:endParaRPr sz="1000">
                        <a:latin typeface="Lucida Sans"/>
                        <a:cs typeface="Lucida Sans"/>
                      </a:endParaRPr>
                    </a:p>
                  </a:txBody>
                  <a:tcPr marL="0" marR="0" marT="0" marB="0">
                    <a:lnB w="3175">
                      <a:solidFill>
                        <a:srgbClr val="4D4D4F"/>
                      </a:solidFill>
                      <a:prstDash val="solid"/>
                    </a:lnB>
                  </a:tcPr>
                </a:tc>
                <a:tc>
                  <a:txBody>
                    <a:bodyPr/>
                    <a:lstStyle/>
                    <a:p>
                      <a:pPr marL="514350" marR="476250">
                        <a:lnSpc>
                          <a:spcPct val="108300"/>
                        </a:lnSpc>
                      </a:pPr>
                      <a:r>
                        <a:rPr sz="1000" spc="-130" dirty="0">
                          <a:latin typeface="Lucida Sans"/>
                          <a:cs typeface="Lucida Sans"/>
                        </a:rPr>
                        <a:t>T</a:t>
                      </a:r>
                      <a:r>
                        <a:rPr sz="1000" dirty="0">
                          <a:latin typeface="Lucida Sans"/>
                          <a:cs typeface="Lucida Sans"/>
                        </a:rPr>
                        <a:t>echnological </a:t>
                      </a:r>
                      <a:r>
                        <a:rPr sz="1000" spc="-40" dirty="0">
                          <a:latin typeface="Lucida Sans"/>
                          <a:cs typeface="Lucida Sans"/>
                        </a:rPr>
                        <a:t>V</a:t>
                      </a:r>
                      <a:r>
                        <a:rPr sz="1000" dirty="0">
                          <a:latin typeface="Lucida Sans"/>
                          <a:cs typeface="Lucida Sans"/>
                        </a:rPr>
                        <a:t>ulne</a:t>
                      </a:r>
                      <a:r>
                        <a:rPr sz="1000" spc="-25" dirty="0">
                          <a:latin typeface="Lucida Sans"/>
                          <a:cs typeface="Lucida Sans"/>
                        </a:rPr>
                        <a:t>r</a:t>
                      </a:r>
                      <a:r>
                        <a:rPr sz="1000" dirty="0">
                          <a:latin typeface="Lucida Sans"/>
                          <a:cs typeface="Lucida Sans"/>
                        </a:rPr>
                        <a:t>abilities</a:t>
                      </a:r>
                      <a:endParaRPr sz="1000">
                        <a:latin typeface="Lucida Sans"/>
                        <a:cs typeface="Lucida Sans"/>
                      </a:endParaRPr>
                    </a:p>
                  </a:txBody>
                  <a:tcPr marL="0" marR="0" marT="0" marB="0">
                    <a:lnB w="3175">
                      <a:solidFill>
                        <a:srgbClr val="4D4D4F"/>
                      </a:solidFill>
                      <a:prstDash val="solid"/>
                    </a:lnB>
                  </a:tcPr>
                </a:tc>
                <a:tc>
                  <a:txBody>
                    <a:bodyPr/>
                    <a:lstStyle/>
                    <a:p>
                      <a:pPr marL="457200">
                        <a:lnSpc>
                          <a:spcPct val="100000"/>
                        </a:lnSpc>
                      </a:pPr>
                      <a:r>
                        <a:rPr sz="1000" dirty="0">
                          <a:latin typeface="Lucida Sans"/>
                          <a:cs typeface="Lucida Sans"/>
                        </a:rPr>
                        <a:t>D</a:t>
                      </a:r>
                      <a:r>
                        <a:rPr sz="1000" spc="-5" dirty="0">
                          <a:latin typeface="Lucida Sans"/>
                          <a:cs typeface="Lucida Sans"/>
                        </a:rPr>
                        <a:t>a</a:t>
                      </a:r>
                      <a:r>
                        <a:rPr sz="1000" dirty="0">
                          <a:latin typeface="Lucida Sans"/>
                          <a:cs typeface="Lucida Sans"/>
                        </a:rPr>
                        <a:t>ta</a:t>
                      </a:r>
                      <a:r>
                        <a:rPr sz="1000" spc="-20" dirty="0">
                          <a:latin typeface="Lucida Sans"/>
                          <a:cs typeface="Lucida Sans"/>
                        </a:rPr>
                        <a:t> </a:t>
                      </a:r>
                      <a:r>
                        <a:rPr sz="1000" dirty="0">
                          <a:latin typeface="Lucida Sans"/>
                          <a:cs typeface="Lucida Sans"/>
                        </a:rPr>
                        <a:t>Pri</a:t>
                      </a:r>
                      <a:r>
                        <a:rPr sz="1000" spc="-25" dirty="0">
                          <a:latin typeface="Lucida Sans"/>
                          <a:cs typeface="Lucida Sans"/>
                        </a:rPr>
                        <a:t>v</a:t>
                      </a:r>
                      <a:r>
                        <a:rPr sz="1000" dirty="0">
                          <a:latin typeface="Lucida Sans"/>
                          <a:cs typeface="Lucida Sans"/>
                        </a:rPr>
                        <a:t>a</a:t>
                      </a:r>
                      <a:r>
                        <a:rPr sz="1000" spc="-5" dirty="0">
                          <a:latin typeface="Lucida Sans"/>
                          <a:cs typeface="Lucida Sans"/>
                        </a:rPr>
                        <a:t>c</a:t>
                      </a:r>
                      <a:r>
                        <a:rPr sz="1000" dirty="0">
                          <a:latin typeface="Lucida Sans"/>
                          <a:cs typeface="Lucida Sans"/>
                        </a:rPr>
                        <a:t>y</a:t>
                      </a:r>
                      <a:endParaRPr sz="1000">
                        <a:latin typeface="Lucida Sans"/>
                        <a:cs typeface="Lucida Sans"/>
                      </a:endParaRPr>
                    </a:p>
                  </a:txBody>
                  <a:tcPr marL="0" marR="0" marT="0" marB="0">
                    <a:lnB w="3175">
                      <a:solidFill>
                        <a:srgbClr val="4D4D4F"/>
                      </a:solidFill>
                      <a:prstDash val="solid"/>
                    </a:lnB>
                  </a:tcPr>
                </a:tc>
              </a:tr>
            </a:tbl>
          </a:graphicData>
        </a:graphic>
      </p:graphicFrame>
      <p:sp>
        <p:nvSpPr>
          <p:cNvPr id="66" name="Title 2"/>
          <p:cNvSpPr txBox="1">
            <a:spLocks/>
          </p:cNvSpPr>
          <p:nvPr/>
        </p:nvSpPr>
        <p:spPr>
          <a:xfrm>
            <a:off x="66840" y="0"/>
            <a:ext cx="9990918" cy="850585"/>
          </a:xfrm>
          <a:prstGeom prst="rect">
            <a:avLst/>
          </a:prstGeom>
        </p:spPr>
        <p:txBody>
          <a:bodyPr/>
          <a:lstStyle>
            <a:lvl1pPr algn="ctr" defTabSz="508000" rtl="0" eaLnBrk="0" fontAlgn="base" hangingPunct="0">
              <a:spcBef>
                <a:spcPct val="0"/>
              </a:spcBef>
              <a:spcAft>
                <a:spcPct val="0"/>
              </a:spcAft>
              <a:defRPr sz="4900" kern="1200">
                <a:solidFill>
                  <a:schemeClr val="tx1"/>
                </a:solidFill>
                <a:latin typeface="+mj-lt"/>
                <a:ea typeface="ＭＳ Ｐゴシック" charset="-128"/>
                <a:cs typeface="ＭＳ Ｐゴシック" charset="-128"/>
              </a:defRPr>
            </a:lvl1pPr>
            <a:lvl2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2pPr>
            <a:lvl3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3pPr>
            <a:lvl4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4pPr>
            <a:lvl5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5pPr>
            <a:lvl6pPr marL="4572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6pPr>
            <a:lvl7pPr marL="9144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7pPr>
            <a:lvl8pPr marL="13716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8pPr>
            <a:lvl9pPr marL="18288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9pPr>
          </a:lstStyle>
          <a:p>
            <a:pPr algn="l"/>
            <a:r>
              <a:rPr lang="en-US" sz="2800" dirty="0">
                <a:solidFill>
                  <a:srgbClr val="002060"/>
                </a:solidFill>
                <a:latin typeface="Arial" panose="020B0604020202020204" pitchFamily="34" charset="0"/>
                <a:cs typeface="Arial" pitchFamily="34" charset="0"/>
              </a:rPr>
              <a:t>Risk Assessment Inputs </a:t>
            </a:r>
            <a:r>
              <a:rPr lang="en-US" sz="2800" dirty="0" smtClean="0">
                <a:solidFill>
                  <a:srgbClr val="002060"/>
                </a:solidFill>
                <a:latin typeface="Arial" pitchFamily="34" charset="0"/>
                <a:cs typeface="Arial" pitchFamily="34" charset="0"/>
              </a:rPr>
              <a:t>- External Risk Hotspots</a:t>
            </a:r>
            <a:endParaRPr lang="en-US" sz="2800" dirty="0">
              <a:solidFill>
                <a:srgbClr val="002060"/>
              </a:solidFill>
              <a:latin typeface="Arial" pitchFamily="34" charset="0"/>
              <a:cs typeface="Arial" pitchFamily="34" charset="0"/>
            </a:endParaRPr>
          </a:p>
        </p:txBody>
      </p:sp>
      <p:sp>
        <p:nvSpPr>
          <p:cNvPr id="67" name="Action Button: Back or Previous 66">
            <a:hlinkClick r:id="rId3" action="ppaction://hlinksldjump" highlightClick="1"/>
          </p:cNvPr>
          <p:cNvSpPr/>
          <p:nvPr/>
        </p:nvSpPr>
        <p:spPr>
          <a:xfrm>
            <a:off x="8001000" y="7260771"/>
            <a:ext cx="522514" cy="359229"/>
          </a:xfrm>
          <a:prstGeom prst="actionButtonBackPrevio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xmlns="" val="140578448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itle 2"/>
          <p:cNvSpPr txBox="1">
            <a:spLocks/>
          </p:cNvSpPr>
          <p:nvPr/>
        </p:nvSpPr>
        <p:spPr>
          <a:xfrm>
            <a:off x="66840" y="0"/>
            <a:ext cx="9990918" cy="850585"/>
          </a:xfrm>
          <a:prstGeom prst="rect">
            <a:avLst/>
          </a:prstGeom>
        </p:spPr>
        <p:txBody>
          <a:bodyPr/>
          <a:lstStyle>
            <a:lvl1pPr algn="ctr" defTabSz="508000" rtl="0" eaLnBrk="0" fontAlgn="base" hangingPunct="0">
              <a:spcBef>
                <a:spcPct val="0"/>
              </a:spcBef>
              <a:spcAft>
                <a:spcPct val="0"/>
              </a:spcAft>
              <a:defRPr sz="4900" kern="1200">
                <a:solidFill>
                  <a:schemeClr val="tx1"/>
                </a:solidFill>
                <a:latin typeface="+mj-lt"/>
                <a:ea typeface="ＭＳ Ｐゴシック" charset="-128"/>
                <a:cs typeface="ＭＳ Ｐゴシック" charset="-128"/>
              </a:defRPr>
            </a:lvl1pPr>
            <a:lvl2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2pPr>
            <a:lvl3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3pPr>
            <a:lvl4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4pPr>
            <a:lvl5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5pPr>
            <a:lvl6pPr marL="4572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6pPr>
            <a:lvl7pPr marL="9144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7pPr>
            <a:lvl8pPr marL="13716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8pPr>
            <a:lvl9pPr marL="18288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9pPr>
          </a:lstStyle>
          <a:p>
            <a:pPr marL="12700" algn="l">
              <a:lnSpc>
                <a:spcPct val="100000"/>
              </a:lnSpc>
            </a:pPr>
            <a:r>
              <a:rPr lang="en-US" sz="2800" b="1" spc="155" dirty="0">
                <a:latin typeface="Arial" panose="020B0604020202020204" pitchFamily="34" charset="0"/>
                <a:cs typeface="Arial" panose="020B0604020202020204" pitchFamily="34" charset="0"/>
              </a:rPr>
              <a:t>CORRUPTION PERCEPTION INDEX (CPI)</a:t>
            </a:r>
            <a:endParaRPr lang="en-US" sz="2800" b="1" dirty="0">
              <a:latin typeface="Arial" panose="020B0604020202020204" pitchFamily="34" charset="0"/>
              <a:cs typeface="Arial" panose="020B0604020202020204" pitchFamily="34" charset="0"/>
            </a:endParaRPr>
          </a:p>
        </p:txBody>
      </p:sp>
      <p:sp>
        <p:nvSpPr>
          <p:cNvPr id="67" name="Action Button: Back or Previous 66">
            <a:hlinkClick r:id="rId3" action="ppaction://hlinksldjump" highlightClick="1"/>
          </p:cNvPr>
          <p:cNvSpPr/>
          <p:nvPr/>
        </p:nvSpPr>
        <p:spPr>
          <a:xfrm>
            <a:off x="8001000" y="7260771"/>
            <a:ext cx="522514" cy="359229"/>
          </a:xfrm>
          <a:prstGeom prst="actionButtonBackPrevio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65" name="Table 64"/>
          <p:cNvGraphicFramePr>
            <a:graphicFrameLocks noGrp="1"/>
          </p:cNvGraphicFramePr>
          <p:nvPr>
            <p:extLst>
              <p:ext uri="{D42A27DB-BD31-4B8C-83A1-F6EECF244321}">
                <p14:modId xmlns:p14="http://schemas.microsoft.com/office/powerpoint/2010/main" xmlns="" val="3272526542"/>
              </p:ext>
            </p:extLst>
          </p:nvPr>
        </p:nvGraphicFramePr>
        <p:xfrm>
          <a:off x="443864" y="775508"/>
          <a:ext cx="9186272" cy="5834021"/>
        </p:xfrm>
        <a:graphic>
          <a:graphicData uri="http://schemas.openxmlformats.org/drawingml/2006/table">
            <a:tbl>
              <a:tblPr/>
              <a:tblGrid>
                <a:gridCol w="1148284"/>
                <a:gridCol w="1148284"/>
                <a:gridCol w="1148284"/>
                <a:gridCol w="1148284"/>
                <a:gridCol w="1148284"/>
                <a:gridCol w="1148284"/>
                <a:gridCol w="1148284"/>
                <a:gridCol w="1148284"/>
              </a:tblGrid>
              <a:tr h="362115">
                <a:tc>
                  <a:txBody>
                    <a:bodyPr/>
                    <a:lstStyle/>
                    <a:p>
                      <a:pPr algn="ctr" fontAlgn="ctr"/>
                      <a:r>
                        <a:rPr lang="en-US" sz="1200" b="1" dirty="0" smtClean="0">
                          <a:effectLst/>
                          <a:latin typeface="PT Sans"/>
                        </a:rPr>
                        <a:t>2016 Rank</a:t>
                      </a:r>
                      <a:endParaRPr lang="en-US" sz="1200" b="1" dirty="0">
                        <a:effectLst/>
                        <a:latin typeface="PT Sans"/>
                      </a:endParaRPr>
                    </a:p>
                  </a:txBody>
                  <a:tcPr marL="18268" marR="18268" marT="18268" marB="18268" anchor="ctr">
                    <a:lnL>
                      <a:noFill/>
                    </a:lnL>
                    <a:lnR>
                      <a:noFill/>
                    </a:lnR>
                    <a:lnT>
                      <a:noFill/>
                    </a:lnT>
                    <a:lnB>
                      <a:noFill/>
                    </a:lnB>
                    <a:solidFill>
                      <a:srgbClr val="0070C0"/>
                    </a:solidFill>
                  </a:tcPr>
                </a:tc>
                <a:tc>
                  <a:txBody>
                    <a:bodyPr/>
                    <a:lstStyle/>
                    <a:p>
                      <a:pPr algn="ctr" fontAlgn="ctr"/>
                      <a:r>
                        <a:rPr lang="en-US" sz="1200" b="1" dirty="0" smtClean="0">
                          <a:effectLst/>
                          <a:latin typeface="PT Sans"/>
                        </a:rPr>
                        <a:t>Country</a:t>
                      </a:r>
                      <a:endParaRPr lang="en-US" sz="1200" b="1" dirty="0">
                        <a:effectLst/>
                        <a:latin typeface="PT Sans"/>
                      </a:endParaRPr>
                    </a:p>
                  </a:txBody>
                  <a:tcPr marL="18268" marR="18268" marT="18268" marB="18268" anchor="ctr">
                    <a:lnL>
                      <a:noFill/>
                    </a:lnL>
                    <a:lnR>
                      <a:noFill/>
                    </a:lnR>
                    <a:lnT>
                      <a:noFill/>
                    </a:lnT>
                    <a:lnB>
                      <a:noFill/>
                    </a:lnB>
                    <a:solidFill>
                      <a:srgbClr val="0070C0"/>
                    </a:solidFill>
                  </a:tcPr>
                </a:tc>
                <a:tc>
                  <a:txBody>
                    <a:bodyPr/>
                    <a:lstStyle/>
                    <a:p>
                      <a:pPr algn="ctr" fontAlgn="ctr"/>
                      <a:r>
                        <a:rPr lang="en-US" sz="1200" b="1" dirty="0" smtClean="0">
                          <a:effectLst/>
                          <a:latin typeface="PT Sans"/>
                        </a:rPr>
                        <a:t>2016 score</a:t>
                      </a:r>
                      <a:endParaRPr lang="en-US" sz="1200" b="1" dirty="0">
                        <a:effectLst/>
                        <a:latin typeface="PT Sans"/>
                      </a:endParaRPr>
                    </a:p>
                  </a:txBody>
                  <a:tcPr marL="18268" marR="18268" marT="18268" marB="18268" anchor="ctr">
                    <a:lnL>
                      <a:noFill/>
                    </a:lnL>
                    <a:lnR>
                      <a:noFill/>
                    </a:lnR>
                    <a:lnT>
                      <a:noFill/>
                    </a:lnT>
                    <a:lnB>
                      <a:noFill/>
                    </a:lnB>
                    <a:solidFill>
                      <a:srgbClr val="0070C0"/>
                    </a:solidFill>
                  </a:tcPr>
                </a:tc>
                <a:tc>
                  <a:txBody>
                    <a:bodyPr/>
                    <a:lstStyle/>
                    <a:p>
                      <a:pPr algn="ctr" fontAlgn="ctr"/>
                      <a:r>
                        <a:rPr lang="en-US" sz="1200" b="1" dirty="0" smtClean="0">
                          <a:effectLst/>
                          <a:latin typeface="PT Sans"/>
                        </a:rPr>
                        <a:t>2015 score</a:t>
                      </a:r>
                      <a:endParaRPr lang="en-US" sz="1200" b="1" dirty="0">
                        <a:effectLst/>
                        <a:latin typeface="PT Sans"/>
                      </a:endParaRPr>
                    </a:p>
                  </a:txBody>
                  <a:tcPr marL="18268" marR="18268" marT="18268" marB="18268" anchor="ctr">
                    <a:lnL>
                      <a:noFill/>
                    </a:lnL>
                    <a:lnR>
                      <a:noFill/>
                    </a:lnR>
                    <a:lnT>
                      <a:noFill/>
                    </a:lnT>
                    <a:lnB>
                      <a:noFill/>
                    </a:lnB>
                    <a:solidFill>
                      <a:srgbClr val="0070C0"/>
                    </a:solidFill>
                  </a:tcPr>
                </a:tc>
                <a:tc>
                  <a:txBody>
                    <a:bodyPr/>
                    <a:lstStyle/>
                    <a:p>
                      <a:pPr algn="ctr" fontAlgn="ctr"/>
                      <a:r>
                        <a:rPr lang="en-US" sz="1200" b="1" dirty="0" smtClean="0">
                          <a:effectLst/>
                          <a:latin typeface="PT Sans"/>
                        </a:rPr>
                        <a:t>2014 score</a:t>
                      </a:r>
                      <a:endParaRPr lang="en-US" sz="1200" b="1" dirty="0">
                        <a:effectLst/>
                        <a:latin typeface="PT Sans"/>
                      </a:endParaRPr>
                    </a:p>
                  </a:txBody>
                  <a:tcPr marL="18268" marR="18268" marT="18268" marB="18268" anchor="ctr">
                    <a:lnL>
                      <a:noFill/>
                    </a:lnL>
                    <a:lnR>
                      <a:noFill/>
                    </a:lnR>
                    <a:lnT>
                      <a:noFill/>
                    </a:lnT>
                    <a:lnB>
                      <a:noFill/>
                    </a:lnB>
                    <a:solidFill>
                      <a:srgbClr val="0070C0"/>
                    </a:solidFill>
                  </a:tcPr>
                </a:tc>
                <a:tc>
                  <a:txBody>
                    <a:bodyPr/>
                    <a:lstStyle/>
                    <a:p>
                      <a:pPr algn="ctr" fontAlgn="ctr"/>
                      <a:r>
                        <a:rPr lang="en-US" sz="1200" b="1" dirty="0" smtClean="0">
                          <a:effectLst/>
                          <a:latin typeface="PT Sans"/>
                        </a:rPr>
                        <a:t>2013 score</a:t>
                      </a:r>
                      <a:endParaRPr lang="en-US" sz="1200" b="1" dirty="0">
                        <a:effectLst/>
                        <a:latin typeface="PT Sans"/>
                      </a:endParaRPr>
                    </a:p>
                  </a:txBody>
                  <a:tcPr marL="18268" marR="18268" marT="18268" marB="18268" anchor="ctr">
                    <a:lnL>
                      <a:noFill/>
                    </a:lnL>
                    <a:lnR>
                      <a:noFill/>
                    </a:lnR>
                    <a:lnT>
                      <a:noFill/>
                    </a:lnT>
                    <a:lnB>
                      <a:noFill/>
                    </a:lnB>
                    <a:solidFill>
                      <a:srgbClr val="0070C0"/>
                    </a:solidFill>
                  </a:tcPr>
                </a:tc>
                <a:tc>
                  <a:txBody>
                    <a:bodyPr/>
                    <a:lstStyle/>
                    <a:p>
                      <a:pPr algn="ctr" fontAlgn="ctr"/>
                      <a:r>
                        <a:rPr lang="en-US" sz="1200" b="1" dirty="0" smtClean="0">
                          <a:effectLst/>
                          <a:latin typeface="PT Sans"/>
                        </a:rPr>
                        <a:t>2012 score</a:t>
                      </a:r>
                      <a:endParaRPr lang="en-US" sz="1200" b="1" dirty="0">
                        <a:effectLst/>
                        <a:latin typeface="PT Sans"/>
                      </a:endParaRPr>
                    </a:p>
                  </a:txBody>
                  <a:tcPr marL="18268" marR="18268" marT="18268" marB="18268" anchor="ctr">
                    <a:lnL>
                      <a:noFill/>
                    </a:lnL>
                    <a:lnR>
                      <a:noFill/>
                    </a:lnR>
                    <a:lnT>
                      <a:noFill/>
                    </a:lnT>
                    <a:lnB>
                      <a:noFill/>
                    </a:lnB>
                    <a:solidFill>
                      <a:srgbClr val="0070C0"/>
                    </a:solidFill>
                  </a:tcPr>
                </a:tc>
                <a:tc>
                  <a:txBody>
                    <a:bodyPr/>
                    <a:lstStyle/>
                    <a:p>
                      <a:pPr algn="ctr" fontAlgn="ctr"/>
                      <a:r>
                        <a:rPr lang="en-US" sz="1200" b="1" dirty="0" smtClean="0">
                          <a:effectLst/>
                          <a:latin typeface="PT Sans"/>
                        </a:rPr>
                        <a:t>Region</a:t>
                      </a:r>
                      <a:endParaRPr lang="en-US" sz="1200" b="1" dirty="0">
                        <a:effectLst/>
                        <a:latin typeface="PT Sans"/>
                      </a:endParaRPr>
                    </a:p>
                  </a:txBody>
                  <a:tcPr marL="18268" marR="18268" marT="18268" marB="18268" anchor="ctr">
                    <a:lnL>
                      <a:noFill/>
                    </a:lnL>
                    <a:lnR>
                      <a:noFill/>
                    </a:lnR>
                    <a:lnT>
                      <a:noFill/>
                    </a:lnT>
                    <a:lnB>
                      <a:noFill/>
                    </a:lnB>
                    <a:solidFill>
                      <a:srgbClr val="0070C0"/>
                    </a:solidFill>
                  </a:tcPr>
                </a:tc>
              </a:tr>
              <a:tr h="362115">
                <a:tc>
                  <a:txBody>
                    <a:bodyPr/>
                    <a:lstStyle/>
                    <a:p>
                      <a:pPr algn="l" fontAlgn="ctr"/>
                      <a:r>
                        <a:rPr lang="en-US" sz="1200" b="0" dirty="0">
                          <a:effectLst/>
                          <a:latin typeface="inherit"/>
                        </a:rPr>
                        <a:t>1</a:t>
                      </a:r>
                      <a:endParaRPr lang="en-US" sz="1200" b="0" dirty="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dirty="0">
                          <a:effectLst/>
                          <a:latin typeface="inherit"/>
                        </a:rPr>
                        <a:t>New Zealand</a:t>
                      </a:r>
                      <a:endParaRPr lang="en-US" sz="1200" b="0" dirty="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90</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91</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91</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91</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90</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Asia Pacific</a:t>
                      </a:r>
                      <a:endParaRPr lang="en-US" sz="1200" b="0">
                        <a:effectLst/>
                        <a:latin typeface="PT Sans"/>
                      </a:endParaRPr>
                    </a:p>
                  </a:txBody>
                  <a:tcPr marL="18268" marR="18268" marT="18268" marB="18268" anchor="ctr">
                    <a:lnL>
                      <a:noFill/>
                    </a:lnL>
                    <a:lnR>
                      <a:noFill/>
                    </a:lnR>
                    <a:lnT>
                      <a:noFill/>
                    </a:lnT>
                    <a:lnB>
                      <a:noFill/>
                    </a:lnB>
                    <a:solidFill>
                      <a:srgbClr val="FFFFFF"/>
                    </a:solidFill>
                  </a:tcPr>
                </a:tc>
              </a:tr>
              <a:tr h="362115">
                <a:tc>
                  <a:txBody>
                    <a:bodyPr/>
                    <a:lstStyle/>
                    <a:p>
                      <a:pPr algn="l" fontAlgn="ctr"/>
                      <a:r>
                        <a:rPr lang="en-US" sz="1200" b="0" dirty="0">
                          <a:effectLst/>
                          <a:latin typeface="inherit"/>
                        </a:rPr>
                        <a:t>7</a:t>
                      </a:r>
                      <a:endParaRPr lang="en-US" sz="1200" b="0" dirty="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Singapore</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84</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85</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84</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86</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87</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Asia Pacific</a:t>
                      </a:r>
                      <a:endParaRPr lang="en-US" sz="1200" b="0">
                        <a:effectLst/>
                        <a:latin typeface="PT Sans"/>
                      </a:endParaRPr>
                    </a:p>
                  </a:txBody>
                  <a:tcPr marL="18268" marR="18268" marT="18268" marB="18268" anchor="ctr">
                    <a:lnL>
                      <a:noFill/>
                    </a:lnL>
                    <a:lnR>
                      <a:noFill/>
                    </a:lnR>
                    <a:lnT>
                      <a:noFill/>
                    </a:lnT>
                    <a:lnB>
                      <a:noFill/>
                    </a:lnB>
                    <a:solidFill>
                      <a:srgbClr val="E9E9E9"/>
                    </a:solidFill>
                  </a:tcPr>
                </a:tc>
              </a:tr>
              <a:tr h="362115">
                <a:tc>
                  <a:txBody>
                    <a:bodyPr/>
                    <a:lstStyle/>
                    <a:p>
                      <a:pPr algn="l" fontAlgn="ctr"/>
                      <a:r>
                        <a:rPr lang="en-US" sz="1200" b="0" dirty="0">
                          <a:effectLst/>
                          <a:latin typeface="inherit"/>
                        </a:rPr>
                        <a:t>13</a:t>
                      </a:r>
                      <a:endParaRPr lang="en-US" sz="1200" b="0" dirty="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dirty="0">
                          <a:effectLst/>
                          <a:latin typeface="inherit"/>
                        </a:rPr>
                        <a:t>Australia</a:t>
                      </a:r>
                      <a:endParaRPr lang="en-US" sz="1200" b="0" dirty="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79</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79</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80</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81</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85</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Asia Pacific</a:t>
                      </a:r>
                      <a:endParaRPr lang="en-US" sz="1200" b="0">
                        <a:effectLst/>
                        <a:latin typeface="PT Sans"/>
                      </a:endParaRPr>
                    </a:p>
                  </a:txBody>
                  <a:tcPr marL="18268" marR="18268" marT="18268" marB="18268" anchor="ctr">
                    <a:lnL>
                      <a:noFill/>
                    </a:lnL>
                    <a:lnR>
                      <a:noFill/>
                    </a:lnR>
                    <a:lnT>
                      <a:noFill/>
                    </a:lnT>
                    <a:lnB>
                      <a:noFill/>
                    </a:lnB>
                    <a:solidFill>
                      <a:srgbClr val="FFFFFF"/>
                    </a:solidFill>
                  </a:tcPr>
                </a:tc>
              </a:tr>
              <a:tr h="362115">
                <a:tc>
                  <a:txBody>
                    <a:bodyPr/>
                    <a:lstStyle/>
                    <a:p>
                      <a:pPr algn="l" fontAlgn="ctr"/>
                      <a:r>
                        <a:rPr lang="en-US" sz="1200" b="0">
                          <a:effectLst/>
                          <a:latin typeface="inherit"/>
                        </a:rPr>
                        <a:t>15</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Hong Kong</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77</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75</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74</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75</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77</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Asia Pacific</a:t>
                      </a:r>
                      <a:endParaRPr lang="en-US" sz="1200" b="0">
                        <a:effectLst/>
                        <a:latin typeface="PT Sans"/>
                      </a:endParaRPr>
                    </a:p>
                  </a:txBody>
                  <a:tcPr marL="18268" marR="18268" marT="18268" marB="18268" anchor="ctr">
                    <a:lnL>
                      <a:noFill/>
                    </a:lnL>
                    <a:lnR>
                      <a:noFill/>
                    </a:lnR>
                    <a:lnT>
                      <a:noFill/>
                    </a:lnT>
                    <a:lnB>
                      <a:noFill/>
                    </a:lnB>
                    <a:solidFill>
                      <a:srgbClr val="E9E9E9"/>
                    </a:solidFill>
                  </a:tcPr>
                </a:tc>
              </a:tr>
              <a:tr h="362115">
                <a:tc>
                  <a:txBody>
                    <a:bodyPr/>
                    <a:lstStyle/>
                    <a:p>
                      <a:pPr algn="l" fontAlgn="ctr"/>
                      <a:r>
                        <a:rPr lang="en-US" sz="1200" b="0">
                          <a:effectLst/>
                          <a:latin typeface="inherit"/>
                        </a:rPr>
                        <a:t>20</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Japan</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72</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75</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76</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74</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74</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Asia Pacific</a:t>
                      </a:r>
                      <a:endParaRPr lang="en-US" sz="1200" b="0">
                        <a:effectLst/>
                        <a:latin typeface="PT Sans"/>
                      </a:endParaRPr>
                    </a:p>
                  </a:txBody>
                  <a:tcPr marL="18268" marR="18268" marT="18268" marB="18268" anchor="ctr">
                    <a:lnL>
                      <a:noFill/>
                    </a:lnL>
                    <a:lnR>
                      <a:noFill/>
                    </a:lnR>
                    <a:lnT>
                      <a:noFill/>
                    </a:lnT>
                    <a:lnB>
                      <a:noFill/>
                    </a:lnB>
                    <a:solidFill>
                      <a:srgbClr val="FFFFFF"/>
                    </a:solidFill>
                  </a:tcPr>
                </a:tc>
              </a:tr>
              <a:tr h="362115">
                <a:tc>
                  <a:txBody>
                    <a:bodyPr/>
                    <a:lstStyle/>
                    <a:p>
                      <a:pPr algn="l" fontAlgn="ctr"/>
                      <a:r>
                        <a:rPr lang="en-US" sz="1200" b="0">
                          <a:effectLst/>
                          <a:latin typeface="inherit"/>
                        </a:rPr>
                        <a:t>27</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Bhutan</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65</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65</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65</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63</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63</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Asia Pacific</a:t>
                      </a:r>
                      <a:endParaRPr lang="en-US" sz="1200" b="0">
                        <a:effectLst/>
                        <a:latin typeface="PT Sans"/>
                      </a:endParaRPr>
                    </a:p>
                  </a:txBody>
                  <a:tcPr marL="18268" marR="18268" marT="18268" marB="18268" anchor="ctr">
                    <a:lnL>
                      <a:noFill/>
                    </a:lnL>
                    <a:lnR>
                      <a:noFill/>
                    </a:lnR>
                    <a:lnT>
                      <a:noFill/>
                    </a:lnT>
                    <a:lnB>
                      <a:noFill/>
                    </a:lnB>
                    <a:solidFill>
                      <a:srgbClr val="E9E9E9"/>
                    </a:solidFill>
                  </a:tcPr>
                </a:tc>
              </a:tr>
              <a:tr h="362115">
                <a:tc>
                  <a:txBody>
                    <a:bodyPr/>
                    <a:lstStyle/>
                    <a:p>
                      <a:pPr algn="l" fontAlgn="ctr"/>
                      <a:r>
                        <a:rPr lang="en-US" sz="1200" b="0">
                          <a:effectLst/>
                          <a:latin typeface="inherit"/>
                        </a:rPr>
                        <a:t>31</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Taiwan</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dirty="0">
                          <a:effectLst/>
                          <a:latin typeface="inherit"/>
                        </a:rPr>
                        <a:t>61</a:t>
                      </a:r>
                      <a:endParaRPr lang="en-US" sz="1200" b="0" dirty="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62</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61</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61</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61</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Asia Pacific</a:t>
                      </a:r>
                      <a:endParaRPr lang="en-US" sz="1200" b="0">
                        <a:effectLst/>
                        <a:latin typeface="PT Sans"/>
                      </a:endParaRPr>
                    </a:p>
                  </a:txBody>
                  <a:tcPr marL="18268" marR="18268" marT="18268" marB="18268" anchor="ctr">
                    <a:lnL>
                      <a:noFill/>
                    </a:lnL>
                    <a:lnR>
                      <a:noFill/>
                    </a:lnR>
                    <a:lnT>
                      <a:noFill/>
                    </a:lnT>
                    <a:lnB>
                      <a:noFill/>
                    </a:lnB>
                    <a:solidFill>
                      <a:srgbClr val="FFFFFF"/>
                    </a:solidFill>
                  </a:tcPr>
                </a:tc>
              </a:tr>
              <a:tr h="362115">
                <a:tc>
                  <a:txBody>
                    <a:bodyPr/>
                    <a:lstStyle/>
                    <a:p>
                      <a:pPr algn="l" fontAlgn="ctr"/>
                      <a:r>
                        <a:rPr lang="en-US" sz="1200" b="0">
                          <a:effectLst/>
                          <a:latin typeface="inherit"/>
                        </a:rPr>
                        <a:t>41</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Brunei</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58</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dirty="0">
                          <a:effectLst/>
                          <a:latin typeface="inherit"/>
                        </a:rPr>
                        <a:t>N/A</a:t>
                      </a:r>
                      <a:endParaRPr lang="en-US" sz="1200" b="0" dirty="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N/A</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60</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55</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dirty="0">
                          <a:effectLst/>
                          <a:latin typeface="inherit"/>
                        </a:rPr>
                        <a:t>Asia Pacific</a:t>
                      </a:r>
                      <a:endParaRPr lang="en-US" sz="1200" b="0" dirty="0">
                        <a:effectLst/>
                        <a:latin typeface="PT Sans"/>
                      </a:endParaRPr>
                    </a:p>
                  </a:txBody>
                  <a:tcPr marL="18268" marR="18268" marT="18268" marB="18268" anchor="ctr">
                    <a:lnL>
                      <a:noFill/>
                    </a:lnL>
                    <a:lnR>
                      <a:noFill/>
                    </a:lnR>
                    <a:lnT>
                      <a:noFill/>
                    </a:lnT>
                    <a:lnB>
                      <a:noFill/>
                    </a:lnB>
                    <a:solidFill>
                      <a:srgbClr val="E9E9E9"/>
                    </a:solidFill>
                  </a:tcPr>
                </a:tc>
              </a:tr>
              <a:tr h="362115">
                <a:tc>
                  <a:txBody>
                    <a:bodyPr/>
                    <a:lstStyle/>
                    <a:p>
                      <a:pPr algn="l" fontAlgn="ctr"/>
                      <a:r>
                        <a:rPr lang="en-US" sz="1200" b="0">
                          <a:effectLst/>
                          <a:latin typeface="inherit"/>
                        </a:rPr>
                        <a:t>52</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Korea (South)</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53</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54</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dirty="0">
                          <a:effectLst/>
                          <a:latin typeface="inherit"/>
                        </a:rPr>
                        <a:t>55</a:t>
                      </a:r>
                      <a:endParaRPr lang="en-US" sz="1200" b="0" dirty="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55</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56</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Asia Pacific</a:t>
                      </a:r>
                      <a:endParaRPr lang="en-US" sz="1200" b="0">
                        <a:effectLst/>
                        <a:latin typeface="PT Sans"/>
                      </a:endParaRPr>
                    </a:p>
                  </a:txBody>
                  <a:tcPr marL="18268" marR="18268" marT="18268" marB="18268" anchor="ctr">
                    <a:lnL>
                      <a:noFill/>
                    </a:lnL>
                    <a:lnR>
                      <a:noFill/>
                    </a:lnR>
                    <a:lnT>
                      <a:noFill/>
                    </a:lnT>
                    <a:lnB>
                      <a:noFill/>
                    </a:lnB>
                    <a:solidFill>
                      <a:srgbClr val="FFFFFF"/>
                    </a:solidFill>
                  </a:tcPr>
                </a:tc>
              </a:tr>
              <a:tr h="362115">
                <a:tc>
                  <a:txBody>
                    <a:bodyPr/>
                    <a:lstStyle/>
                    <a:p>
                      <a:pPr algn="l" fontAlgn="ctr"/>
                      <a:r>
                        <a:rPr lang="en-US" sz="1200" b="0">
                          <a:effectLst/>
                          <a:latin typeface="inherit"/>
                        </a:rPr>
                        <a:t>55</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Malaysia</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49</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50</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dirty="0">
                          <a:effectLst/>
                          <a:latin typeface="inherit"/>
                        </a:rPr>
                        <a:t>52</a:t>
                      </a:r>
                      <a:endParaRPr lang="en-US" sz="1200" b="0" dirty="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50</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49</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Asia Pacific</a:t>
                      </a:r>
                      <a:endParaRPr lang="en-US" sz="1200" b="0">
                        <a:effectLst/>
                        <a:latin typeface="PT Sans"/>
                      </a:endParaRPr>
                    </a:p>
                  </a:txBody>
                  <a:tcPr marL="18268" marR="18268" marT="18268" marB="18268" anchor="ctr">
                    <a:lnL>
                      <a:noFill/>
                    </a:lnL>
                    <a:lnR>
                      <a:noFill/>
                    </a:lnR>
                    <a:lnT>
                      <a:noFill/>
                    </a:lnT>
                    <a:lnB>
                      <a:noFill/>
                    </a:lnB>
                    <a:solidFill>
                      <a:srgbClr val="E9E9E9"/>
                    </a:solidFill>
                  </a:tcPr>
                </a:tc>
              </a:tr>
              <a:tr h="362115">
                <a:tc>
                  <a:txBody>
                    <a:bodyPr/>
                    <a:lstStyle/>
                    <a:p>
                      <a:pPr algn="l" fontAlgn="ctr"/>
                      <a:r>
                        <a:rPr lang="en-US" sz="1200" b="0">
                          <a:effectLst/>
                          <a:latin typeface="inherit"/>
                        </a:rPr>
                        <a:t>72</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Solomon Islands</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42</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N/A</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N/A</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dirty="0">
                          <a:effectLst/>
                          <a:latin typeface="inherit"/>
                        </a:rPr>
                        <a:t>N/A</a:t>
                      </a:r>
                      <a:endParaRPr lang="en-US" sz="1200" b="0" dirty="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dirty="0">
                          <a:effectLst/>
                          <a:latin typeface="inherit"/>
                        </a:rPr>
                        <a:t>N/A</a:t>
                      </a:r>
                      <a:endParaRPr lang="en-US" sz="1200" b="0" dirty="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Asia Pacific</a:t>
                      </a:r>
                      <a:endParaRPr lang="en-US" sz="1200" b="0">
                        <a:effectLst/>
                        <a:latin typeface="PT Sans"/>
                      </a:endParaRPr>
                    </a:p>
                  </a:txBody>
                  <a:tcPr marL="18268" marR="18268" marT="18268" marB="18268" anchor="ctr">
                    <a:lnL>
                      <a:noFill/>
                    </a:lnL>
                    <a:lnR>
                      <a:noFill/>
                    </a:lnR>
                    <a:lnT>
                      <a:noFill/>
                    </a:lnT>
                    <a:lnB>
                      <a:noFill/>
                    </a:lnB>
                    <a:solidFill>
                      <a:srgbClr val="FFFFFF"/>
                    </a:solidFill>
                  </a:tcPr>
                </a:tc>
              </a:tr>
              <a:tr h="362115">
                <a:tc>
                  <a:txBody>
                    <a:bodyPr/>
                    <a:lstStyle/>
                    <a:p>
                      <a:pPr algn="l" fontAlgn="ctr"/>
                      <a:r>
                        <a:rPr lang="en-US" sz="1200" b="0">
                          <a:effectLst/>
                          <a:latin typeface="inherit"/>
                        </a:rPr>
                        <a:t>79</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China</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40</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37</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36</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40</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39</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dirty="0">
                          <a:effectLst/>
                          <a:latin typeface="inherit"/>
                        </a:rPr>
                        <a:t>Asia Pacific</a:t>
                      </a:r>
                      <a:endParaRPr lang="en-US" sz="1200" b="0" dirty="0">
                        <a:effectLst/>
                        <a:latin typeface="PT Sans"/>
                      </a:endParaRPr>
                    </a:p>
                  </a:txBody>
                  <a:tcPr marL="18268" marR="18268" marT="18268" marB="18268" anchor="ctr">
                    <a:lnL>
                      <a:noFill/>
                    </a:lnL>
                    <a:lnR>
                      <a:noFill/>
                    </a:lnR>
                    <a:lnT>
                      <a:noFill/>
                    </a:lnT>
                    <a:lnB>
                      <a:noFill/>
                    </a:lnB>
                    <a:solidFill>
                      <a:srgbClr val="E9E9E9"/>
                    </a:solidFill>
                  </a:tcPr>
                </a:tc>
              </a:tr>
              <a:tr h="362115">
                <a:tc>
                  <a:txBody>
                    <a:bodyPr/>
                    <a:lstStyle/>
                    <a:p>
                      <a:pPr algn="l" fontAlgn="ctr"/>
                      <a:r>
                        <a:rPr lang="en-US" sz="1200" b="0">
                          <a:effectLst/>
                          <a:latin typeface="inherit"/>
                        </a:rPr>
                        <a:t>79</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India</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40</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38</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38</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36</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36</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Asia Pacific</a:t>
                      </a:r>
                      <a:endParaRPr lang="en-US" sz="1200" b="0">
                        <a:effectLst/>
                        <a:latin typeface="PT Sans"/>
                      </a:endParaRPr>
                    </a:p>
                  </a:txBody>
                  <a:tcPr marL="18268" marR="18268" marT="18268" marB="18268" anchor="ctr">
                    <a:lnL>
                      <a:noFill/>
                    </a:lnL>
                    <a:lnR>
                      <a:noFill/>
                    </a:lnR>
                    <a:lnT>
                      <a:noFill/>
                    </a:lnT>
                    <a:lnB>
                      <a:noFill/>
                    </a:lnB>
                    <a:solidFill>
                      <a:srgbClr val="FFFFFF"/>
                    </a:solidFill>
                  </a:tcPr>
                </a:tc>
              </a:tr>
              <a:tr h="362115">
                <a:tc>
                  <a:txBody>
                    <a:bodyPr/>
                    <a:lstStyle/>
                    <a:p>
                      <a:pPr algn="l" fontAlgn="ctr"/>
                      <a:r>
                        <a:rPr lang="en-US" sz="1200" b="0">
                          <a:effectLst/>
                          <a:latin typeface="inherit"/>
                        </a:rPr>
                        <a:t>87</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Mongolia</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38</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39</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39</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38</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a:effectLst/>
                          <a:latin typeface="inherit"/>
                        </a:rPr>
                        <a:t>36</a:t>
                      </a:r>
                      <a:endParaRPr lang="en-US" sz="1200" b="0">
                        <a:effectLst/>
                        <a:latin typeface="PT Sans"/>
                      </a:endParaRPr>
                    </a:p>
                  </a:txBody>
                  <a:tcPr marL="18268" marR="18268" marT="18268" marB="18268" anchor="ctr">
                    <a:lnL>
                      <a:noFill/>
                    </a:lnL>
                    <a:lnR>
                      <a:noFill/>
                    </a:lnR>
                    <a:lnT>
                      <a:noFill/>
                    </a:lnT>
                    <a:lnB>
                      <a:noFill/>
                    </a:lnB>
                    <a:solidFill>
                      <a:srgbClr val="E9E9E9"/>
                    </a:solidFill>
                  </a:tcPr>
                </a:tc>
                <a:tc>
                  <a:txBody>
                    <a:bodyPr/>
                    <a:lstStyle/>
                    <a:p>
                      <a:pPr algn="l" fontAlgn="ctr"/>
                      <a:r>
                        <a:rPr lang="en-US" sz="1200" b="0" dirty="0">
                          <a:effectLst/>
                          <a:latin typeface="inherit"/>
                        </a:rPr>
                        <a:t>Asia Pacific</a:t>
                      </a:r>
                      <a:endParaRPr lang="en-US" sz="1200" b="0" dirty="0">
                        <a:effectLst/>
                        <a:latin typeface="PT Sans"/>
                      </a:endParaRPr>
                    </a:p>
                  </a:txBody>
                  <a:tcPr marL="18268" marR="18268" marT="18268" marB="18268" anchor="ctr">
                    <a:lnL>
                      <a:noFill/>
                    </a:lnL>
                    <a:lnR>
                      <a:noFill/>
                    </a:lnR>
                    <a:lnT>
                      <a:noFill/>
                    </a:lnT>
                    <a:lnB>
                      <a:noFill/>
                    </a:lnB>
                    <a:solidFill>
                      <a:srgbClr val="E9E9E9"/>
                    </a:solidFill>
                  </a:tcPr>
                </a:tc>
              </a:tr>
              <a:tr h="362115">
                <a:tc>
                  <a:txBody>
                    <a:bodyPr/>
                    <a:lstStyle/>
                    <a:p>
                      <a:pPr algn="l" fontAlgn="ctr"/>
                      <a:r>
                        <a:rPr lang="en-US" sz="1200" b="0">
                          <a:effectLst/>
                          <a:latin typeface="inherit"/>
                        </a:rPr>
                        <a:t>90</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Indonesia</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37</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36</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34</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32</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a:effectLst/>
                          <a:latin typeface="inherit"/>
                        </a:rPr>
                        <a:t>32</a:t>
                      </a:r>
                      <a:endParaRPr lang="en-US" sz="1200" b="0">
                        <a:effectLst/>
                        <a:latin typeface="PT Sans"/>
                      </a:endParaRPr>
                    </a:p>
                  </a:txBody>
                  <a:tcPr marL="18268" marR="18268" marT="18268" marB="18268" anchor="ctr">
                    <a:lnL>
                      <a:noFill/>
                    </a:lnL>
                    <a:lnR>
                      <a:noFill/>
                    </a:lnR>
                    <a:lnT>
                      <a:noFill/>
                    </a:lnT>
                    <a:lnB>
                      <a:noFill/>
                    </a:lnB>
                    <a:solidFill>
                      <a:srgbClr val="FFFFFF"/>
                    </a:solidFill>
                  </a:tcPr>
                </a:tc>
                <a:tc>
                  <a:txBody>
                    <a:bodyPr/>
                    <a:lstStyle/>
                    <a:p>
                      <a:pPr algn="l" fontAlgn="ctr"/>
                      <a:r>
                        <a:rPr lang="en-US" sz="1200" b="0" dirty="0">
                          <a:effectLst/>
                          <a:latin typeface="inherit"/>
                        </a:rPr>
                        <a:t>Asia Pacific</a:t>
                      </a:r>
                      <a:endParaRPr lang="en-US" sz="1200" b="0" dirty="0">
                        <a:effectLst/>
                        <a:latin typeface="PT Sans"/>
                      </a:endParaRPr>
                    </a:p>
                  </a:txBody>
                  <a:tcPr marL="18268" marR="18268" marT="18268" marB="18268" anchor="ctr">
                    <a:lnL>
                      <a:noFill/>
                    </a:lnL>
                    <a:lnR>
                      <a:noFill/>
                    </a:lnR>
                    <a:lnT>
                      <a:noFill/>
                    </a:lnT>
                    <a:lnB>
                      <a:noFill/>
                    </a:lnB>
                    <a:solidFill>
                      <a:srgbClr val="FFFFFF"/>
                    </a:solidFill>
                  </a:tcPr>
                </a:tc>
              </a:tr>
            </a:tbl>
          </a:graphicData>
        </a:graphic>
      </p:graphicFrame>
    </p:spTree>
    <p:extLst>
      <p:ext uri="{BB962C8B-B14F-4D97-AF65-F5344CB8AC3E}">
        <p14:creationId xmlns:p14="http://schemas.microsoft.com/office/powerpoint/2010/main" xmlns="" val="379466927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43427" y="1838398"/>
            <a:ext cx="4600354" cy="5019675"/>
          </a:xfrm>
          <a:prstGeom prst="rect">
            <a:avLst/>
          </a:prstGeom>
          <a:solidFill>
            <a:schemeClr val="bg1"/>
          </a:solidFill>
          <a:ln>
            <a:solidFill>
              <a:srgbClr val="471E6C"/>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Operational Risk </a:t>
            </a:r>
            <a:endParaRPr lang="en-US" dirty="0">
              <a:latin typeface="Arial" panose="020B0604020202020204" pitchFamily="34" charset="0"/>
              <a:cs typeface="Arial" panose="020B0604020202020204" pitchFamily="34" charset="0"/>
            </a:endParaRPr>
          </a:p>
        </p:txBody>
      </p:sp>
      <p:sp>
        <p:nvSpPr>
          <p:cNvPr id="13" name="Rectangle 12"/>
          <p:cNvSpPr/>
          <p:nvPr/>
        </p:nvSpPr>
        <p:spPr>
          <a:xfrm>
            <a:off x="5162492" y="1838397"/>
            <a:ext cx="4609549" cy="5019675"/>
          </a:xfrm>
          <a:prstGeom prst="rect">
            <a:avLst/>
          </a:prstGeom>
          <a:solidFill>
            <a:schemeClr val="bg1"/>
          </a:solidFill>
          <a:ln>
            <a:solidFill>
              <a:srgbClr val="471E6C"/>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Arial" panose="020B0604020202020204" pitchFamily="34" charset="0"/>
                <a:cs typeface="Arial" panose="020B0604020202020204" pitchFamily="34" charset="0"/>
              </a:rPr>
              <a:t>Operational Risk </a:t>
            </a:r>
            <a:endParaRPr lang="en-US"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xmlns="" val="1363357345"/>
              </p:ext>
            </p:extLst>
          </p:nvPr>
        </p:nvGraphicFramePr>
        <p:xfrm>
          <a:off x="544178" y="4972512"/>
          <a:ext cx="4238624" cy="1670304"/>
        </p:xfrm>
        <a:graphic>
          <a:graphicData uri="http://schemas.openxmlformats.org/drawingml/2006/table">
            <a:tbl>
              <a:tblPr firstRow="1" bandRow="1">
                <a:tableStyleId>{5C22544A-7EE6-4342-B048-85BDC9FD1C3A}</a:tableStyleId>
              </a:tblPr>
              <a:tblGrid>
                <a:gridCol w="1201523"/>
                <a:gridCol w="512277"/>
                <a:gridCol w="549534"/>
                <a:gridCol w="769710"/>
                <a:gridCol w="357300"/>
                <a:gridCol w="848280"/>
              </a:tblGrid>
              <a:tr h="278215">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GB" sz="1000" b="1" u="none" kern="1200" dirty="0" smtClean="0">
                          <a:solidFill>
                            <a:schemeClr val="bg1"/>
                          </a:solidFill>
                          <a:latin typeface="Arial" panose="020B0604020202020204" pitchFamily="34" charset="0"/>
                          <a:ea typeface="+mn-ea"/>
                          <a:cs typeface="Arial" panose="020B0604020202020204" pitchFamily="34" charset="0"/>
                        </a:rPr>
                        <a:t>Audit Area</a:t>
                      </a:r>
                    </a:p>
                  </a:txBody>
                  <a:tcPr marL="100584" marR="100584" marT="50292" marB="502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i="0" u="none" dirty="0" smtClean="0">
                          <a:solidFill>
                            <a:schemeClr val="bg1"/>
                          </a:solidFill>
                          <a:latin typeface="Arial" panose="020B0604020202020204" pitchFamily="34" charset="0"/>
                          <a:cs typeface="Arial" panose="020B0604020202020204" pitchFamily="34" charset="0"/>
                        </a:rPr>
                        <a:t>2017  Plan</a:t>
                      </a:r>
                    </a:p>
                  </a:txBody>
                  <a:tcPr marL="100584" marR="100584" marT="50292" marB="5029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a:r>
                        <a:rPr lang="en-US" sz="1000" b="1" i="1" u="none" dirty="0" smtClean="0">
                          <a:solidFill>
                            <a:schemeClr val="bg1"/>
                          </a:solidFill>
                          <a:latin typeface="Arial" panose="020B0604020202020204" pitchFamily="34" charset="0"/>
                          <a:cs typeface="Arial" panose="020B0604020202020204" pitchFamily="34" charset="0"/>
                        </a:rPr>
                        <a:t>%</a:t>
                      </a:r>
                      <a:endParaRPr lang="en-US" sz="1000" b="1" i="1" u="none" dirty="0">
                        <a:solidFill>
                          <a:schemeClr val="bg1"/>
                        </a:solidFill>
                        <a:latin typeface="Arial" panose="020B0604020202020204" pitchFamily="34" charset="0"/>
                        <a:cs typeface="Arial" panose="020B0604020202020204" pitchFamily="34" charset="0"/>
                      </a:endParaRPr>
                    </a:p>
                  </a:txBody>
                  <a:tcPr marL="100584" marR="100584" marT="50292" marB="5029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i="0" u="none" dirty="0" smtClean="0">
                          <a:solidFill>
                            <a:schemeClr val="bg1"/>
                          </a:solidFill>
                          <a:latin typeface="Arial" panose="020B0604020202020204" pitchFamily="34" charset="0"/>
                          <a:cs typeface="Arial" panose="020B0604020202020204" pitchFamily="34" charset="0"/>
                        </a:rPr>
                        <a:t>2018 Plan</a:t>
                      </a:r>
                    </a:p>
                  </a:txBody>
                  <a:tcPr marL="100584" marR="100584" marT="50292" marB="5029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a:r>
                        <a:rPr lang="en-US" sz="1000" b="1" i="1" u="none" dirty="0" smtClean="0">
                          <a:solidFill>
                            <a:schemeClr val="bg1"/>
                          </a:solidFill>
                          <a:latin typeface="Arial" panose="020B0604020202020204" pitchFamily="34" charset="0"/>
                          <a:cs typeface="Arial" panose="020B0604020202020204" pitchFamily="34" charset="0"/>
                        </a:rPr>
                        <a:t>%</a:t>
                      </a:r>
                      <a:endParaRPr lang="en-US" sz="1000" b="1" i="1" u="none" dirty="0">
                        <a:solidFill>
                          <a:schemeClr val="bg1"/>
                        </a:solidFill>
                        <a:latin typeface="Arial" panose="020B0604020202020204" pitchFamily="34" charset="0"/>
                        <a:cs typeface="Arial" panose="020B0604020202020204" pitchFamily="34" charset="0"/>
                      </a:endParaRPr>
                    </a:p>
                  </a:txBody>
                  <a:tcPr marL="100584" marR="100584" marT="50292" marB="5029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000" b="1" i="0" u="none" kern="1200" dirty="0" smtClean="0">
                          <a:solidFill>
                            <a:schemeClr val="bg1"/>
                          </a:solidFill>
                          <a:latin typeface="Arial" panose="020B0604020202020204" pitchFamily="34" charset="0"/>
                          <a:ea typeface="+mn-ea"/>
                          <a:cs typeface="Arial" panose="020B0604020202020204" pitchFamily="34" charset="0"/>
                        </a:rPr>
                        <a:t>Inc/(Dec) vs 2017</a:t>
                      </a:r>
                    </a:p>
                  </a:txBody>
                  <a:tcPr marL="100584" marR="100584" marT="50292" marB="5029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r>
              <a:tr h="173623">
                <a:tc>
                  <a:txBody>
                    <a:bodyPr/>
                    <a:lstStyle/>
                    <a:p>
                      <a:r>
                        <a:rPr lang="en-GB" sz="1000" i="0" dirty="0" smtClean="0">
                          <a:latin typeface="Arial" panose="020B0604020202020204" pitchFamily="34" charset="0"/>
                          <a:cs typeface="Arial" panose="020B0604020202020204" pitchFamily="34" charset="0"/>
                        </a:rPr>
                        <a:t>Global/MBS/IS</a:t>
                      </a:r>
                      <a:endParaRPr lang="en-GB" sz="1000" i="0" dirty="0">
                        <a:latin typeface="Arial" panose="020B0604020202020204" pitchFamily="34" charset="0"/>
                        <a:cs typeface="Arial" panose="020B0604020202020204" pitchFamily="34" charset="0"/>
                      </a:endParaRPr>
                    </a:p>
                  </a:txBody>
                  <a:tcPr marL="100584" marR="100584" marT="50292" marB="502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0" u="none" strike="noStrike" kern="1200" dirty="0" smtClean="0">
                          <a:solidFill>
                            <a:schemeClr val="tx1"/>
                          </a:solidFill>
                          <a:effectLst/>
                          <a:latin typeface="Arial" panose="020B0604020202020204" pitchFamily="34" charset="0"/>
                          <a:ea typeface="+mn-ea"/>
                          <a:cs typeface="Arial" panose="020B0604020202020204" pitchFamily="34" charset="0"/>
                        </a:rPr>
                        <a:t>17</a:t>
                      </a:r>
                      <a:endParaRPr lang="en-US" sz="10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1" u="none" strike="noStrike" kern="1200" dirty="0" smtClean="0">
                          <a:solidFill>
                            <a:schemeClr val="tx1"/>
                          </a:solidFill>
                          <a:effectLst/>
                          <a:latin typeface="Arial" panose="020B0604020202020204" pitchFamily="34" charset="0"/>
                          <a:ea typeface="+mn-ea"/>
                          <a:cs typeface="Arial" panose="020B0604020202020204" pitchFamily="34" charset="0"/>
                        </a:rPr>
                        <a:t>24%</a:t>
                      </a:r>
                      <a:endParaRPr lang="en-US" sz="1000" b="0" i="1" u="none" strike="noStrike" kern="120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chemeClr val="tx1"/>
                          </a:solidFill>
                          <a:effectLst/>
                          <a:latin typeface="Arial" panose="020B0604020202020204" pitchFamily="34" charset="0"/>
                          <a:ea typeface="+mn-ea"/>
                          <a:cs typeface="Arial" panose="020B0604020202020204" pitchFamily="34" charset="0"/>
                        </a:rPr>
                        <a:t>22</a:t>
                      </a:r>
                      <a:endParaRPr lang="en-US" sz="10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1" u="none" strike="noStrike" kern="1200" dirty="0" smtClean="0">
                          <a:solidFill>
                            <a:schemeClr val="tx1"/>
                          </a:solidFill>
                          <a:effectLst/>
                          <a:latin typeface="Arial" panose="020B0604020202020204" pitchFamily="34" charset="0"/>
                          <a:ea typeface="+mn-ea"/>
                          <a:cs typeface="Arial" panose="020B0604020202020204" pitchFamily="34" charset="0"/>
                        </a:rPr>
                        <a:t>29%</a:t>
                      </a:r>
                      <a:endParaRPr lang="en-US" sz="1000" b="0" i="1" u="none" strike="noStrike" kern="120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latinLnBrk="0" hangingPunct="1"/>
                      <a:r>
                        <a:rPr lang="en-GB" sz="1000" i="0" u="none" kern="1200" dirty="0" smtClean="0">
                          <a:solidFill>
                            <a:schemeClr val="tx1"/>
                          </a:solidFill>
                          <a:latin typeface="Arial" panose="020B0604020202020204" pitchFamily="34" charset="0"/>
                          <a:ea typeface="+mn-ea"/>
                          <a:cs typeface="Arial" panose="020B0604020202020204" pitchFamily="34" charset="0"/>
                        </a:rPr>
                        <a:t>5</a:t>
                      </a:r>
                      <a:endParaRPr lang="en-GB" sz="1000" i="0" u="none" kern="1200" dirty="0">
                        <a:solidFill>
                          <a:schemeClr val="tx1"/>
                        </a:solidFill>
                        <a:latin typeface="Arial" panose="020B0604020202020204" pitchFamily="34" charset="0"/>
                        <a:ea typeface="+mn-ea"/>
                        <a:cs typeface="Arial" panose="020B0604020202020204" pitchFamily="34" charset="0"/>
                      </a:endParaRPr>
                    </a:p>
                  </a:txBody>
                  <a:tcPr marL="100584" marR="100584" marT="50292" marB="502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73623">
                <a:tc>
                  <a:txBody>
                    <a:bodyPr/>
                    <a:lstStyle/>
                    <a:p>
                      <a:pPr marL="0" marR="0" indent="0" algn="l" defTabSz="457146" rtl="0" eaLnBrk="1" fontAlgn="auto" latinLnBrk="0" hangingPunct="1">
                        <a:lnSpc>
                          <a:spcPct val="100000"/>
                        </a:lnSpc>
                        <a:spcBef>
                          <a:spcPts val="0"/>
                        </a:spcBef>
                        <a:spcAft>
                          <a:spcPts val="0"/>
                        </a:spcAft>
                        <a:buClrTx/>
                        <a:buSzTx/>
                        <a:buFontTx/>
                        <a:buNone/>
                        <a:tabLst/>
                        <a:defRPr/>
                      </a:pPr>
                      <a:r>
                        <a:rPr lang="en-GB" sz="1000" i="0" dirty="0" smtClean="0">
                          <a:solidFill>
                            <a:schemeClr val="tx1"/>
                          </a:solidFill>
                          <a:latin typeface="Arial" panose="020B0604020202020204" pitchFamily="34" charset="0"/>
                          <a:cs typeface="Arial" panose="020B0604020202020204" pitchFamily="34" charset="0"/>
                        </a:rPr>
                        <a:t>MBS Readiness *</a:t>
                      </a:r>
                      <a:endParaRPr lang="en-US" sz="1000" b="1" kern="1200" baseline="30000" dirty="0" smtClean="0">
                        <a:solidFill>
                          <a:schemeClr val="tx1"/>
                        </a:solidFill>
                        <a:latin typeface="Arial" panose="020B0604020202020204" pitchFamily="34" charset="0"/>
                        <a:ea typeface="+mn-ea"/>
                        <a:cs typeface="Arial" panose="020B0604020202020204" pitchFamily="34" charset="0"/>
                      </a:endParaRPr>
                    </a:p>
                  </a:txBody>
                  <a:tcPr marL="100584" marR="100584" marT="50292" marB="502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0" u="none" strike="noStrike" kern="1200" dirty="0" smtClean="0">
                          <a:solidFill>
                            <a:schemeClr val="tx1"/>
                          </a:solidFill>
                          <a:effectLst/>
                          <a:latin typeface="Arial" panose="020B0604020202020204" pitchFamily="34" charset="0"/>
                          <a:ea typeface="+mn-ea"/>
                          <a:cs typeface="Arial" panose="020B0604020202020204" pitchFamily="34" charset="0"/>
                        </a:rPr>
                        <a:t>2</a:t>
                      </a:r>
                      <a:endParaRPr lang="en-US" sz="10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1" u="none" strike="noStrike" kern="1200" dirty="0" smtClean="0">
                          <a:solidFill>
                            <a:schemeClr val="tx1"/>
                          </a:solidFill>
                          <a:effectLst/>
                          <a:latin typeface="Arial" panose="020B0604020202020204" pitchFamily="34" charset="0"/>
                          <a:ea typeface="+mn-ea"/>
                          <a:cs typeface="Arial" panose="020B0604020202020204" pitchFamily="34" charset="0"/>
                        </a:rPr>
                        <a:t>3%</a:t>
                      </a:r>
                      <a:endParaRPr lang="en-US" sz="1000" b="0" i="1" u="none" strike="noStrike" kern="120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chemeClr val="tx1"/>
                          </a:solidFill>
                          <a:effectLst/>
                          <a:latin typeface="Arial" panose="020B0604020202020204" pitchFamily="34" charset="0"/>
                          <a:ea typeface="+mn-ea"/>
                          <a:cs typeface="Arial" panose="020B0604020202020204" pitchFamily="34" charset="0"/>
                        </a:rPr>
                        <a:t>3</a:t>
                      </a:r>
                      <a:endParaRPr lang="en-US" sz="10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1" u="none" strike="noStrike" kern="1200" dirty="0">
                          <a:solidFill>
                            <a:schemeClr val="tx1"/>
                          </a:solidFill>
                          <a:effectLst/>
                          <a:latin typeface="Arial" panose="020B0604020202020204" pitchFamily="34" charset="0"/>
                          <a:ea typeface="+mn-ea"/>
                          <a:cs typeface="Arial" panose="020B0604020202020204" pitchFamily="34" charset="0"/>
                        </a:rPr>
                        <a:t>4</a:t>
                      </a:r>
                      <a:r>
                        <a:rPr lang="en-US" sz="1000" b="0" i="1" u="none" strike="noStrike" kern="1200" dirty="0" smtClean="0">
                          <a:solidFill>
                            <a:schemeClr val="tx1"/>
                          </a:solidFill>
                          <a:effectLst/>
                          <a:latin typeface="Arial" panose="020B0604020202020204" pitchFamily="34" charset="0"/>
                          <a:ea typeface="+mn-ea"/>
                          <a:cs typeface="Arial" panose="020B0604020202020204" pitchFamily="34" charset="0"/>
                        </a:rPr>
                        <a:t>%</a:t>
                      </a:r>
                      <a:endParaRPr lang="en-US" sz="1000" b="0" i="1" u="none" strike="noStrike" kern="120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latinLnBrk="0" hangingPunct="1"/>
                      <a:r>
                        <a:rPr lang="en-GB" sz="1000" i="0" u="none" kern="1200" dirty="0" smtClean="0">
                          <a:solidFill>
                            <a:schemeClr val="tx1"/>
                          </a:solidFill>
                          <a:latin typeface="Arial" panose="020B0604020202020204" pitchFamily="34" charset="0"/>
                          <a:ea typeface="+mn-ea"/>
                          <a:cs typeface="Arial" panose="020B0604020202020204" pitchFamily="34" charset="0"/>
                        </a:rPr>
                        <a:t>1</a:t>
                      </a:r>
                      <a:endParaRPr lang="en-GB" sz="1000" i="0" u="none" kern="1200" dirty="0">
                        <a:solidFill>
                          <a:schemeClr val="tx1"/>
                        </a:solidFill>
                        <a:latin typeface="Arial" panose="020B0604020202020204" pitchFamily="34" charset="0"/>
                        <a:ea typeface="+mn-ea"/>
                        <a:cs typeface="Arial" panose="020B0604020202020204" pitchFamily="34" charset="0"/>
                      </a:endParaRPr>
                    </a:p>
                  </a:txBody>
                  <a:tcPr marL="100584" marR="100584" marT="50292" marB="502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73623">
                <a:tc>
                  <a:txBody>
                    <a:bodyPr/>
                    <a:lstStyle/>
                    <a:p>
                      <a:r>
                        <a:rPr lang="en-GB" sz="1000" i="0" dirty="0" smtClean="0">
                          <a:latin typeface="Arial" panose="020B0604020202020204" pitchFamily="34" charset="0"/>
                          <a:cs typeface="Arial" panose="020B0604020202020204" pitchFamily="34" charset="0"/>
                        </a:rPr>
                        <a:t>Regional reviews</a:t>
                      </a:r>
                      <a:endParaRPr lang="en-GB" sz="1000" i="0" dirty="0">
                        <a:latin typeface="Arial" panose="020B0604020202020204" pitchFamily="34" charset="0"/>
                        <a:cs typeface="Arial" panose="020B0604020202020204" pitchFamily="34" charset="0"/>
                      </a:endParaRPr>
                    </a:p>
                  </a:txBody>
                  <a:tcPr marL="100584" marR="100584" marT="50292" marB="502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0" u="none" strike="noStrike" kern="1200" dirty="0" smtClean="0">
                          <a:solidFill>
                            <a:schemeClr val="tx1"/>
                          </a:solidFill>
                          <a:effectLst/>
                          <a:latin typeface="Arial" panose="020B0604020202020204" pitchFamily="34" charset="0"/>
                          <a:ea typeface="+mn-ea"/>
                          <a:cs typeface="Arial" panose="020B0604020202020204" pitchFamily="34" charset="0"/>
                        </a:rPr>
                        <a:t>14</a:t>
                      </a:r>
                      <a:endParaRPr lang="en-US" sz="10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1" u="none" strike="noStrike" kern="1200" dirty="0" smtClean="0">
                          <a:solidFill>
                            <a:schemeClr val="tx1"/>
                          </a:solidFill>
                          <a:effectLst/>
                          <a:latin typeface="Arial" panose="020B0604020202020204" pitchFamily="34" charset="0"/>
                          <a:ea typeface="+mn-ea"/>
                          <a:cs typeface="Arial" panose="020B0604020202020204" pitchFamily="34" charset="0"/>
                        </a:rPr>
                        <a:t>20%</a:t>
                      </a:r>
                      <a:endParaRPr lang="en-US" sz="1000" b="0" i="1" u="none" strike="noStrike" kern="120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chemeClr val="tx1"/>
                          </a:solidFill>
                          <a:effectLst/>
                          <a:latin typeface="Arial" panose="020B0604020202020204" pitchFamily="34" charset="0"/>
                          <a:ea typeface="+mn-ea"/>
                          <a:cs typeface="Arial" panose="020B0604020202020204" pitchFamily="34" charset="0"/>
                        </a:rPr>
                        <a:t>18</a:t>
                      </a:r>
                      <a:endParaRPr lang="en-US" sz="10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1" u="none" strike="noStrike" kern="1200" dirty="0" smtClean="0">
                          <a:solidFill>
                            <a:schemeClr val="tx1"/>
                          </a:solidFill>
                          <a:effectLst/>
                          <a:latin typeface="Arial" panose="020B0604020202020204" pitchFamily="34" charset="0"/>
                          <a:ea typeface="+mn-ea"/>
                          <a:cs typeface="Arial" panose="020B0604020202020204" pitchFamily="34" charset="0"/>
                        </a:rPr>
                        <a:t>24%</a:t>
                      </a:r>
                      <a:endParaRPr lang="en-US" sz="1000" b="0" i="1" u="none" strike="noStrike" kern="120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latinLnBrk="0" hangingPunct="1"/>
                      <a:r>
                        <a:rPr lang="en-GB" sz="1000" i="0" u="none" kern="1200" dirty="0" smtClean="0">
                          <a:solidFill>
                            <a:schemeClr val="tx1"/>
                          </a:solidFill>
                          <a:latin typeface="Arial" panose="020B0604020202020204" pitchFamily="34" charset="0"/>
                          <a:ea typeface="+mn-ea"/>
                          <a:cs typeface="Arial" panose="020B0604020202020204" pitchFamily="34" charset="0"/>
                        </a:rPr>
                        <a:t>4</a:t>
                      </a:r>
                    </a:p>
                  </a:txBody>
                  <a:tcPr marL="100584" marR="100584" marT="50292" marB="502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73623">
                <a:tc>
                  <a:txBody>
                    <a:bodyPr/>
                    <a:lstStyle/>
                    <a:p>
                      <a:r>
                        <a:rPr lang="en-GB" sz="1000" i="0" dirty="0" smtClean="0">
                          <a:latin typeface="Arial" panose="020B0604020202020204" pitchFamily="34" charset="0"/>
                          <a:cs typeface="Arial" panose="020B0604020202020204" pitchFamily="34" charset="0"/>
                        </a:rPr>
                        <a:t>Country reviews</a:t>
                      </a:r>
                      <a:endParaRPr lang="en-GB" sz="1000" i="0" dirty="0">
                        <a:latin typeface="Arial" panose="020B0604020202020204" pitchFamily="34" charset="0"/>
                        <a:cs typeface="Arial" panose="020B0604020202020204" pitchFamily="34" charset="0"/>
                      </a:endParaRPr>
                    </a:p>
                  </a:txBody>
                  <a:tcPr marL="100584" marR="100584" marT="50292" marB="502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457146" rtl="0" eaLnBrk="1" fontAlgn="b" latinLnBrk="0" hangingPunct="1"/>
                      <a:r>
                        <a:rPr lang="en-GB" sz="1000" b="0" i="0" u="none" strike="noStrike" kern="1200" dirty="0" smtClean="0">
                          <a:solidFill>
                            <a:schemeClr val="tx1"/>
                          </a:solidFill>
                          <a:effectLst/>
                          <a:latin typeface="Arial" panose="020B0604020202020204" pitchFamily="34" charset="0"/>
                          <a:ea typeface="+mn-ea"/>
                          <a:cs typeface="Arial" panose="020B0604020202020204" pitchFamily="34" charset="0"/>
                        </a:rPr>
                        <a:t>37</a:t>
                      </a:r>
                      <a:endParaRPr lang="en-US" sz="10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1" u="none" strike="noStrike" kern="1200" dirty="0" smtClean="0">
                          <a:solidFill>
                            <a:schemeClr val="tx1"/>
                          </a:solidFill>
                          <a:effectLst/>
                          <a:latin typeface="Arial" panose="020B0604020202020204" pitchFamily="34" charset="0"/>
                          <a:ea typeface="+mn-ea"/>
                          <a:cs typeface="Arial" panose="020B0604020202020204" pitchFamily="34" charset="0"/>
                        </a:rPr>
                        <a:t>53%</a:t>
                      </a:r>
                      <a:endParaRPr lang="en-US" sz="1000" b="0" i="1" u="none" strike="noStrike" kern="120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chemeClr val="tx1"/>
                          </a:solidFill>
                          <a:effectLst/>
                          <a:latin typeface="Arial" panose="020B0604020202020204" pitchFamily="34" charset="0"/>
                          <a:ea typeface="+mn-ea"/>
                          <a:cs typeface="Arial" panose="020B0604020202020204" pitchFamily="34" charset="0"/>
                        </a:rPr>
                        <a:t>32</a:t>
                      </a:r>
                      <a:endParaRPr lang="en-US" sz="10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1" u="none" strike="noStrike" kern="1200" dirty="0" smtClean="0">
                          <a:solidFill>
                            <a:schemeClr val="tx1"/>
                          </a:solidFill>
                          <a:effectLst/>
                          <a:latin typeface="Arial" panose="020B0604020202020204" pitchFamily="34" charset="0"/>
                          <a:ea typeface="+mn-ea"/>
                          <a:cs typeface="Arial" panose="020B0604020202020204" pitchFamily="34" charset="0"/>
                        </a:rPr>
                        <a:t>43%</a:t>
                      </a:r>
                      <a:endParaRPr lang="en-US" sz="1000" b="0" i="1" u="none" strike="noStrike" kern="1200" dirty="0">
                        <a:solidFill>
                          <a:schemeClr val="tx1"/>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latinLnBrk="0" hangingPunct="1"/>
                      <a:r>
                        <a:rPr lang="en-GB" sz="1000" i="0" u="none" kern="1200" dirty="0" smtClean="0">
                          <a:solidFill>
                            <a:schemeClr val="tx1"/>
                          </a:solidFill>
                          <a:latin typeface="Arial" panose="020B0604020202020204" pitchFamily="34" charset="0"/>
                          <a:ea typeface="+mn-ea"/>
                          <a:cs typeface="Arial" panose="020B0604020202020204" pitchFamily="34" charset="0"/>
                        </a:rPr>
                        <a:t>(5)</a:t>
                      </a:r>
                    </a:p>
                  </a:txBody>
                  <a:tcPr marL="100584" marR="100584" marT="50292" marB="502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173623">
                <a:tc>
                  <a:txBody>
                    <a:bodyPr/>
                    <a:lstStyle/>
                    <a:p>
                      <a:r>
                        <a:rPr lang="en-GB" sz="1000" b="1" i="0" dirty="0" smtClean="0">
                          <a:latin typeface="Arial" panose="020B0604020202020204" pitchFamily="34" charset="0"/>
                          <a:cs typeface="Arial" panose="020B0604020202020204" pitchFamily="34" charset="0"/>
                        </a:rPr>
                        <a:t>Total</a:t>
                      </a:r>
                      <a:endParaRPr lang="en-GB" sz="1000" b="1" i="0" dirty="0">
                        <a:latin typeface="Arial" panose="020B0604020202020204" pitchFamily="34" charset="0"/>
                        <a:cs typeface="Arial" panose="020B0604020202020204" pitchFamily="34" charset="0"/>
                      </a:endParaRPr>
                    </a:p>
                  </a:txBody>
                  <a:tcPr marL="100584" marR="100584" marT="50292" marB="502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000" b="1" i="0" dirty="0" smtClean="0">
                          <a:latin typeface="Arial" panose="020B0604020202020204" pitchFamily="34" charset="0"/>
                          <a:cs typeface="Arial" panose="020B0604020202020204" pitchFamily="34" charset="0"/>
                        </a:rPr>
                        <a:t>70</a:t>
                      </a:r>
                      <a:endParaRPr lang="en-GB" sz="1000" b="1" i="0" dirty="0">
                        <a:latin typeface="Arial" panose="020B0604020202020204" pitchFamily="34" charset="0"/>
                        <a:cs typeface="Arial" panose="020B0604020202020204" pitchFamily="34" charset="0"/>
                      </a:endParaRPr>
                    </a:p>
                  </a:txBody>
                  <a:tcPr marL="100584" marR="100584" marT="50292" marB="502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000" b="1" i="1" u="none" strike="noStrike" dirty="0" smtClean="0">
                          <a:solidFill>
                            <a:schemeClr val="tx1"/>
                          </a:solidFill>
                          <a:effectLst/>
                          <a:latin typeface="Arial" panose="020B0604020202020204" pitchFamily="34" charset="0"/>
                          <a:cs typeface="Arial" panose="020B0604020202020204" pitchFamily="34" charset="0"/>
                        </a:rPr>
                        <a:t>100%</a:t>
                      </a:r>
                      <a:endParaRPr lang="en-US" sz="1000" b="1" i="1" u="none" strike="noStrike" dirty="0">
                        <a:solidFill>
                          <a:schemeClr val="tx1"/>
                        </a:solidFill>
                        <a:effectLst/>
                        <a:latin typeface="Arial" panose="020B0604020202020204" pitchFamily="34" charset="0"/>
                        <a:cs typeface="Arial" panose="020B0604020202020204" pitchFamily="34" charset="0"/>
                      </a:endParaRPr>
                    </a:p>
                  </a:txBody>
                  <a:tcPr marL="10478" marR="10478" marT="10478"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GB" sz="1000" b="1" i="0" dirty="0" smtClean="0">
                          <a:latin typeface="Arial" panose="020B0604020202020204" pitchFamily="34" charset="0"/>
                          <a:cs typeface="Arial" panose="020B0604020202020204" pitchFamily="34" charset="0"/>
                        </a:rPr>
                        <a:t>75</a:t>
                      </a:r>
                      <a:endParaRPr lang="en-GB" sz="1000" b="1" i="0" dirty="0">
                        <a:latin typeface="Arial" panose="020B0604020202020204" pitchFamily="34" charset="0"/>
                        <a:cs typeface="Arial" panose="020B0604020202020204" pitchFamily="34" charset="0"/>
                      </a:endParaRPr>
                    </a:p>
                  </a:txBody>
                  <a:tcPr marL="100584" marR="100584" marT="50292" marB="502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US" sz="1000" b="1" i="1" u="none" strike="noStrike" dirty="0" smtClean="0">
                          <a:solidFill>
                            <a:schemeClr val="tx1"/>
                          </a:solidFill>
                          <a:effectLst/>
                          <a:latin typeface="Arial" panose="020B0604020202020204" pitchFamily="34" charset="0"/>
                          <a:cs typeface="Arial" panose="020B0604020202020204" pitchFamily="34" charset="0"/>
                        </a:rPr>
                        <a:t>100%</a:t>
                      </a:r>
                      <a:endParaRPr lang="en-US" sz="1000" b="1" i="1" u="none" strike="noStrike" dirty="0">
                        <a:solidFill>
                          <a:schemeClr val="tx1"/>
                        </a:solidFill>
                        <a:effectLst/>
                        <a:latin typeface="Arial" panose="020B0604020202020204" pitchFamily="34" charset="0"/>
                        <a:cs typeface="Arial" panose="020B0604020202020204" pitchFamily="34" charset="0"/>
                      </a:endParaRPr>
                    </a:p>
                  </a:txBody>
                  <a:tcPr marL="10478" marR="10478" marT="10478"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GB" sz="1000" b="1" i="0" dirty="0" smtClean="0">
                          <a:latin typeface="Arial" panose="020B0604020202020204" pitchFamily="34" charset="0"/>
                          <a:cs typeface="Arial" panose="020B0604020202020204" pitchFamily="34" charset="0"/>
                        </a:rPr>
                        <a:t>5</a:t>
                      </a:r>
                      <a:endParaRPr lang="en-GB" sz="1000" b="1" i="0" dirty="0">
                        <a:latin typeface="Arial" panose="020B0604020202020204" pitchFamily="34" charset="0"/>
                        <a:cs typeface="Arial" panose="020B0604020202020204" pitchFamily="34" charset="0"/>
                      </a:endParaRPr>
                    </a:p>
                  </a:txBody>
                  <a:tcPr marL="100584" marR="100584" marT="50292" marB="5029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xmlns="" val="737818683"/>
              </p:ext>
            </p:extLst>
          </p:nvPr>
        </p:nvGraphicFramePr>
        <p:xfrm>
          <a:off x="5314241" y="2213396"/>
          <a:ext cx="4380467" cy="4506541"/>
        </p:xfrm>
        <a:graphic>
          <a:graphicData uri="http://schemas.openxmlformats.org/drawingml/2006/table">
            <a:tbl>
              <a:tblPr firstRow="1" bandRow="1">
                <a:tableStyleId>{5C22544A-7EE6-4342-B048-85BDC9FD1C3A}</a:tableStyleId>
              </a:tblPr>
              <a:tblGrid>
                <a:gridCol w="1119364"/>
                <a:gridCol w="817118"/>
                <a:gridCol w="605660"/>
                <a:gridCol w="497545"/>
                <a:gridCol w="578780"/>
                <a:gridCol w="762000"/>
              </a:tblGrid>
              <a:tr h="475419">
                <a:tc>
                  <a:txBody>
                    <a:bodyPr/>
                    <a:lstStyle/>
                    <a:p>
                      <a:pPr algn="ctr"/>
                      <a:r>
                        <a:rPr lang="en-US" sz="1000" b="1" i="0" u="none" dirty="0" smtClean="0">
                          <a:solidFill>
                            <a:schemeClr val="bg1"/>
                          </a:solidFill>
                          <a:latin typeface="Arial" panose="020B0604020202020204" pitchFamily="34" charset="0"/>
                          <a:cs typeface="Arial" panose="020B0604020202020204" pitchFamily="34" charset="0"/>
                        </a:rPr>
                        <a:t>Process</a:t>
                      </a:r>
                      <a:endParaRPr lang="en-US" sz="1000" b="1" i="0" u="none" dirty="0">
                        <a:solidFill>
                          <a:schemeClr val="bg1"/>
                        </a:solidFill>
                        <a:latin typeface="Arial" panose="020B0604020202020204" pitchFamily="34" charset="0"/>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i="0" u="none" dirty="0" smtClean="0">
                          <a:solidFill>
                            <a:schemeClr val="bg1"/>
                          </a:solidFill>
                          <a:latin typeface="Arial" panose="020B0604020202020204" pitchFamily="34" charset="0"/>
                          <a:cs typeface="Arial" panose="020B0604020202020204" pitchFamily="34" charset="0"/>
                        </a:rPr>
                        <a:t>2017 Plan</a:t>
                      </a:r>
                    </a:p>
                  </a:txBody>
                  <a:tcPr marL="100584" marR="100584" marT="50292" marB="5029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tc>
                  <a:txBody>
                    <a:bodyPr/>
                    <a:lstStyle/>
                    <a:p>
                      <a:pPr algn="ctr"/>
                      <a:r>
                        <a:rPr lang="en-US" sz="1000" b="1" i="1" u="none" dirty="0" smtClean="0">
                          <a:solidFill>
                            <a:schemeClr val="bg1"/>
                          </a:solidFill>
                          <a:latin typeface="Arial" panose="020B0604020202020204" pitchFamily="34" charset="0"/>
                          <a:cs typeface="Arial" panose="020B0604020202020204" pitchFamily="34" charset="0"/>
                        </a:rPr>
                        <a:t>%</a:t>
                      </a:r>
                      <a:endParaRPr lang="en-US" sz="1000" b="1" i="1" u="none" dirty="0">
                        <a:solidFill>
                          <a:schemeClr val="bg1"/>
                        </a:solidFill>
                        <a:latin typeface="Arial" panose="020B0604020202020204" pitchFamily="34" charset="0"/>
                        <a:cs typeface="Arial" panose="020B0604020202020204" pitchFamily="34" charset="0"/>
                      </a:endParaRPr>
                    </a:p>
                  </a:txBody>
                  <a:tcPr marL="100584" marR="100584" marT="50292" marB="5029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i="0" u="none" dirty="0" smtClean="0">
                          <a:solidFill>
                            <a:schemeClr val="bg1"/>
                          </a:solidFill>
                          <a:latin typeface="Arial" panose="020B0604020202020204" pitchFamily="34" charset="0"/>
                          <a:cs typeface="Arial" panose="020B0604020202020204" pitchFamily="34" charset="0"/>
                        </a:rPr>
                        <a:t>2018 Plan</a:t>
                      </a:r>
                    </a:p>
                  </a:txBody>
                  <a:tcPr marL="100584" marR="100584" marT="50292" marB="5029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i="1" u="none" dirty="0" smtClean="0">
                          <a:solidFill>
                            <a:schemeClr val="bg1"/>
                          </a:solidFill>
                          <a:latin typeface="Arial" panose="020B0604020202020204" pitchFamily="34" charset="0"/>
                          <a:cs typeface="Arial" panose="020B0604020202020204" pitchFamily="34" charset="0"/>
                        </a:rPr>
                        <a:t>%</a:t>
                      </a:r>
                    </a:p>
                  </a:txBody>
                  <a:tcPr marL="100584" marR="100584" marT="50292" marB="5029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tc>
                  <a:txBody>
                    <a:bodyPr/>
                    <a:lstStyle/>
                    <a:p>
                      <a:pPr algn="ctr"/>
                      <a:r>
                        <a:rPr lang="en-US" sz="1000" i="0" u="none" dirty="0" smtClean="0">
                          <a:solidFill>
                            <a:schemeClr val="bg1"/>
                          </a:solidFill>
                          <a:latin typeface="Arial" panose="020B0604020202020204" pitchFamily="34" charset="0"/>
                          <a:cs typeface="Arial" panose="020B0604020202020204" pitchFamily="34" charset="0"/>
                        </a:rPr>
                        <a:t>Inc/(Dec) vs </a:t>
                      </a:r>
                      <a:r>
                        <a:rPr lang="en-US" sz="1000" b="1" i="0" u="none" baseline="0" dirty="0" smtClean="0">
                          <a:solidFill>
                            <a:schemeClr val="bg1"/>
                          </a:solidFill>
                          <a:latin typeface="Arial" panose="020B0604020202020204" pitchFamily="34" charset="0"/>
                          <a:cs typeface="Arial" panose="020B0604020202020204" pitchFamily="34" charset="0"/>
                        </a:rPr>
                        <a:t>2017</a:t>
                      </a:r>
                      <a:endParaRPr lang="en-US" sz="1000" b="1" i="0" u="none" dirty="0">
                        <a:solidFill>
                          <a:schemeClr val="bg1"/>
                        </a:solidFill>
                        <a:latin typeface="Arial" panose="020B0604020202020204" pitchFamily="34" charset="0"/>
                        <a:cs typeface="Arial" panose="020B0604020202020204" pitchFamily="34" charset="0"/>
                      </a:endParaRPr>
                    </a:p>
                  </a:txBody>
                  <a:tcPr marL="100584" marR="100584" marT="50292" marB="5029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92D050"/>
                    </a:solidFill>
                  </a:tcPr>
                </a:tc>
              </a:tr>
              <a:tr h="258303">
                <a:tc>
                  <a:txBody>
                    <a:bodyPr/>
                    <a:lstStyle/>
                    <a:p>
                      <a:pPr algn="ctr" fontAlgn="b"/>
                      <a:r>
                        <a:rPr lang="en-US" sz="1000" i="0" kern="1200" baseline="0" dirty="0" smtClean="0">
                          <a:solidFill>
                            <a:schemeClr val="tx1"/>
                          </a:solidFill>
                          <a:latin typeface="Arial" panose="020B0604020202020204" pitchFamily="34" charset="0"/>
                          <a:ea typeface="+mn-ea"/>
                          <a:cs typeface="Arial" panose="020B0604020202020204" pitchFamily="34" charset="0"/>
                        </a:rPr>
                        <a:t> Plan to Cash</a:t>
                      </a:r>
                      <a:endParaRPr lang="en-US" sz="1000" i="0" kern="1200" baseline="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6</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000" b="0" i="1" u="none" strike="noStrike" dirty="0">
                          <a:solidFill>
                            <a:srgbClr val="000000"/>
                          </a:solidFill>
                          <a:effectLst/>
                          <a:latin typeface="Arial" panose="020B0604020202020204" pitchFamily="34" charset="0"/>
                        </a:rPr>
                        <a:t>9%</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10</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000" b="0" i="1" u="none" strike="noStrike" dirty="0" smtClean="0">
                          <a:solidFill>
                            <a:srgbClr val="000000"/>
                          </a:solidFill>
                          <a:effectLst/>
                          <a:latin typeface="Arial" panose="020B0604020202020204" pitchFamily="34" charset="0"/>
                        </a:rPr>
                        <a:t>13%</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kern="1200" dirty="0" smtClean="0">
                          <a:solidFill>
                            <a:schemeClr val="tx1"/>
                          </a:solidFill>
                          <a:latin typeface="Arial" panose="020B0604020202020204" pitchFamily="34" charset="0"/>
                          <a:ea typeface="+mn-ea"/>
                          <a:cs typeface="Arial" panose="020B0604020202020204" pitchFamily="34" charset="0"/>
                        </a:rPr>
                        <a:t>4</a:t>
                      </a:r>
                      <a:endParaRPr lang="en-US" sz="1000" b="0" i="0" kern="120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58303">
                <a:tc>
                  <a:txBody>
                    <a:bodyPr/>
                    <a:lstStyle/>
                    <a:p>
                      <a:pPr algn="ctr" fontAlgn="b"/>
                      <a:r>
                        <a:rPr lang="en-US" sz="1000" i="0" kern="1200" baseline="0" dirty="0" smtClean="0">
                          <a:solidFill>
                            <a:schemeClr val="tx1"/>
                          </a:solidFill>
                          <a:latin typeface="Arial" panose="020B0604020202020204" pitchFamily="34" charset="0"/>
                          <a:ea typeface="+mn-ea"/>
                          <a:cs typeface="Arial" panose="020B0604020202020204" pitchFamily="34" charset="0"/>
                        </a:rPr>
                        <a:t> Sell to Customer</a:t>
                      </a:r>
                      <a:endParaRPr lang="en-US" sz="1000" i="0" kern="1200" baseline="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6</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000" b="0" i="1" u="none" strike="noStrike" dirty="0" smtClean="0">
                          <a:solidFill>
                            <a:srgbClr val="000000"/>
                          </a:solidFill>
                          <a:effectLst/>
                          <a:latin typeface="Arial" panose="020B0604020202020204" pitchFamily="34" charset="0"/>
                        </a:rPr>
                        <a:t>9%</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4</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000" b="0" i="1" u="none" strike="noStrike" dirty="0" smtClean="0">
                          <a:solidFill>
                            <a:srgbClr val="000000"/>
                          </a:solidFill>
                          <a:effectLst/>
                          <a:latin typeface="Arial" panose="020B0604020202020204" pitchFamily="34" charset="0"/>
                        </a:rPr>
                        <a:t>5%</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kern="1200" dirty="0" smtClean="0">
                          <a:solidFill>
                            <a:schemeClr val="tx1"/>
                          </a:solidFill>
                          <a:latin typeface="Arial" panose="020B0604020202020204" pitchFamily="34" charset="0"/>
                          <a:ea typeface="+mn-ea"/>
                          <a:cs typeface="Arial" panose="020B0604020202020204" pitchFamily="34" charset="0"/>
                        </a:rPr>
                        <a:t>(2)</a:t>
                      </a:r>
                      <a:endParaRPr lang="en-US" sz="1000" b="0" i="0" kern="120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199121">
                <a:tc>
                  <a:txBody>
                    <a:bodyPr/>
                    <a:lstStyle/>
                    <a:p>
                      <a:pPr marL="0" marR="0" indent="0" algn="ctr" defTabSz="457146" rtl="0" eaLnBrk="1" fontAlgn="b" latinLnBrk="0" hangingPunct="1">
                        <a:lnSpc>
                          <a:spcPct val="100000"/>
                        </a:lnSpc>
                        <a:spcBef>
                          <a:spcPts val="0"/>
                        </a:spcBef>
                        <a:spcAft>
                          <a:spcPts val="0"/>
                        </a:spcAft>
                        <a:buClrTx/>
                        <a:buSzTx/>
                        <a:buFontTx/>
                        <a:buNone/>
                        <a:tabLst/>
                        <a:defRPr/>
                      </a:pPr>
                      <a:r>
                        <a:rPr lang="en-US" sz="1000" i="0" kern="1200" baseline="0" dirty="0" smtClean="0">
                          <a:solidFill>
                            <a:schemeClr val="tx1"/>
                          </a:solidFill>
                          <a:latin typeface="Arial" panose="020B0604020202020204" pitchFamily="34" charset="0"/>
                          <a:ea typeface="+mn-ea"/>
                          <a:cs typeface="Arial" panose="020B0604020202020204" pitchFamily="34" charset="0"/>
                        </a:rPr>
                        <a:t> Manage Finance</a:t>
                      </a:r>
                      <a:endParaRPr lang="en-US" sz="1000" i="0" kern="1200" baseline="30000" dirty="0" smtClean="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4</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000" b="0" i="1" u="none" strike="noStrike" dirty="0" smtClean="0">
                          <a:solidFill>
                            <a:srgbClr val="000000"/>
                          </a:solidFill>
                          <a:effectLst/>
                          <a:latin typeface="Arial" panose="020B0604020202020204" pitchFamily="34" charset="0"/>
                        </a:rPr>
                        <a:t>6%</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4</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000" b="0" i="1" u="none" strike="noStrike" dirty="0" smtClean="0">
                          <a:solidFill>
                            <a:srgbClr val="000000"/>
                          </a:solidFill>
                          <a:effectLst/>
                          <a:latin typeface="Arial" panose="020B0604020202020204" pitchFamily="34" charset="0"/>
                        </a:rPr>
                        <a:t>5%</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b"/>
                      <a:r>
                        <a:rPr lang="en-US" sz="1000" b="0" i="0" kern="1200" dirty="0" smtClean="0">
                          <a:solidFill>
                            <a:schemeClr val="tx1"/>
                          </a:solidFill>
                          <a:latin typeface="Arial" panose="020B0604020202020204" pitchFamily="34" charset="0"/>
                          <a:ea typeface="+mn-ea"/>
                          <a:cs typeface="Arial" panose="020B0604020202020204" pitchFamily="34" charset="0"/>
                        </a:rPr>
                        <a:t>-</a:t>
                      </a:r>
                      <a:endParaRPr lang="en-US" sz="1000" b="0" i="0" kern="120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19383">
                <a:tc>
                  <a:txBody>
                    <a:bodyPr/>
                    <a:lstStyle/>
                    <a:p>
                      <a:pPr algn="ctr" fontAlgn="b"/>
                      <a:r>
                        <a:rPr lang="en-US" sz="1000" i="0" kern="1200" baseline="0" dirty="0" smtClean="0">
                          <a:solidFill>
                            <a:schemeClr val="tx1"/>
                          </a:solidFill>
                          <a:latin typeface="Arial" panose="020B0604020202020204" pitchFamily="34" charset="0"/>
                          <a:ea typeface="+mn-ea"/>
                          <a:cs typeface="Arial" panose="020B0604020202020204" pitchFamily="34" charset="0"/>
                        </a:rPr>
                        <a:t> Operations</a:t>
                      </a:r>
                      <a:r>
                        <a:rPr lang="en-US" sz="1000" i="0" kern="1200" baseline="30000" dirty="0" smtClean="0">
                          <a:solidFill>
                            <a:schemeClr val="tx1"/>
                          </a:solidFill>
                          <a:latin typeface="Arial" panose="020B0604020202020204" pitchFamily="34" charset="0"/>
                          <a:ea typeface="+mn-ea"/>
                          <a:cs typeface="Arial" panose="020B0604020202020204" pitchFamily="34" charset="0"/>
                        </a:rPr>
                        <a:t>1</a:t>
                      </a:r>
                      <a:endParaRPr lang="en-US" sz="1000" i="0" kern="1200" baseline="3000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14</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000" b="0" i="1" u="none" strike="noStrike" dirty="0">
                          <a:solidFill>
                            <a:srgbClr val="000000"/>
                          </a:solidFill>
                          <a:effectLst/>
                          <a:latin typeface="Arial" panose="020B0604020202020204" pitchFamily="34" charset="0"/>
                        </a:rPr>
                        <a:t>20%</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13</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000" b="0" i="1" u="none" strike="noStrike" dirty="0" smtClean="0">
                          <a:solidFill>
                            <a:srgbClr val="000000"/>
                          </a:solidFill>
                          <a:effectLst/>
                          <a:latin typeface="Arial" panose="020B0604020202020204" pitchFamily="34" charset="0"/>
                        </a:rPr>
                        <a:t>17%</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GB" sz="1000" b="0" i="0" kern="1200" dirty="0" smtClean="0">
                          <a:solidFill>
                            <a:schemeClr val="tx1"/>
                          </a:solidFill>
                          <a:latin typeface="Arial" panose="020B0604020202020204" pitchFamily="34" charset="0"/>
                          <a:ea typeface="+mn-ea"/>
                          <a:cs typeface="Arial" panose="020B0604020202020204" pitchFamily="34" charset="0"/>
                        </a:rPr>
                        <a:t>(1)</a:t>
                      </a:r>
                      <a:endParaRPr lang="en-US" sz="1000" b="0" i="0" kern="120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19383">
                <a:tc>
                  <a:txBody>
                    <a:bodyPr/>
                    <a:lstStyle/>
                    <a:p>
                      <a:pPr algn="ctr" fontAlgn="b"/>
                      <a:r>
                        <a:rPr lang="en-US" sz="1000" i="0" kern="1200" baseline="0" dirty="0" smtClean="0">
                          <a:solidFill>
                            <a:schemeClr val="tx1"/>
                          </a:solidFill>
                          <a:latin typeface="Arial" panose="020B0604020202020204" pitchFamily="34" charset="0"/>
                          <a:ea typeface="+mn-ea"/>
                          <a:cs typeface="Arial" panose="020B0604020202020204" pitchFamily="34" charset="0"/>
                        </a:rPr>
                        <a:t> Source to Pay</a:t>
                      </a:r>
                      <a:endParaRPr lang="en-US" sz="1000" i="0" kern="1200" baseline="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457146" rtl="0" eaLnBrk="1" fontAlgn="b" latinLnBrk="0" hangingPunct="1"/>
                      <a:r>
                        <a:rPr lang="en-GB" sz="1000" b="0" i="0" u="none" strike="noStrike" kern="1200" dirty="0" smtClean="0">
                          <a:solidFill>
                            <a:schemeClr val="tx1"/>
                          </a:solidFill>
                          <a:effectLst/>
                          <a:latin typeface="Arial"/>
                          <a:ea typeface="+mn-ea"/>
                          <a:cs typeface="+mn-cs"/>
                        </a:rPr>
                        <a:t>7</a:t>
                      </a:r>
                      <a:endParaRPr lang="en-US" sz="1000" b="0" i="0" u="none" strike="noStrike" kern="1200" dirty="0">
                        <a:solidFill>
                          <a:schemeClr val="tx1"/>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000" b="0" i="1" u="none" strike="noStrike" dirty="0" smtClean="0">
                          <a:solidFill>
                            <a:srgbClr val="000000"/>
                          </a:solidFill>
                          <a:effectLst/>
                          <a:latin typeface="Arial" panose="020B0604020202020204" pitchFamily="34" charset="0"/>
                        </a:rPr>
                        <a:t>10%</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chemeClr val="tx1"/>
                          </a:solidFill>
                          <a:effectLst/>
                          <a:latin typeface="Arial"/>
                          <a:ea typeface="+mn-ea"/>
                          <a:cs typeface="+mn-cs"/>
                        </a:rPr>
                        <a:t>10</a:t>
                      </a:r>
                      <a:endParaRPr lang="en-US" sz="1000" b="0" i="0" u="none" strike="noStrike" kern="1200" dirty="0">
                        <a:solidFill>
                          <a:schemeClr val="tx1"/>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000" b="0" i="1" u="none" strike="noStrike" dirty="0" smtClean="0">
                          <a:solidFill>
                            <a:srgbClr val="000000"/>
                          </a:solidFill>
                          <a:effectLst/>
                          <a:latin typeface="Arial" panose="020B0604020202020204" pitchFamily="34" charset="0"/>
                        </a:rPr>
                        <a:t>13%</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b"/>
                      <a:r>
                        <a:rPr lang="en-GB" sz="1000" b="0" i="0" kern="1200" dirty="0" smtClean="0">
                          <a:solidFill>
                            <a:schemeClr val="tx1"/>
                          </a:solidFill>
                          <a:latin typeface="Arial" panose="020B0604020202020204" pitchFamily="34" charset="0"/>
                          <a:ea typeface="+mn-ea"/>
                          <a:cs typeface="Arial" panose="020B0604020202020204" pitchFamily="34" charset="0"/>
                        </a:rPr>
                        <a:t>3</a:t>
                      </a:r>
                      <a:endParaRPr lang="en-US" sz="1000" b="0" i="0" kern="1200" dirty="0" smtClean="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19383">
                <a:tc>
                  <a:txBody>
                    <a:bodyPr/>
                    <a:lstStyle/>
                    <a:p>
                      <a:pPr algn="ctr" fontAlgn="b"/>
                      <a:r>
                        <a:rPr lang="en-US" sz="1000" i="0" kern="1200" baseline="0" dirty="0" smtClean="0">
                          <a:solidFill>
                            <a:schemeClr val="tx1"/>
                          </a:solidFill>
                          <a:latin typeface="Arial" panose="020B0604020202020204" pitchFamily="34" charset="0"/>
                          <a:ea typeface="+mn-ea"/>
                          <a:cs typeface="Arial" panose="020B0604020202020204" pitchFamily="34" charset="0"/>
                        </a:rPr>
                        <a:t> Compliance</a:t>
                      </a:r>
                      <a:endParaRPr lang="en-US" sz="1000" i="0" kern="1200" baseline="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6</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000" b="0" i="1" u="none" strike="noStrike" dirty="0" smtClean="0">
                          <a:solidFill>
                            <a:srgbClr val="000000"/>
                          </a:solidFill>
                          <a:effectLst/>
                          <a:latin typeface="Arial" panose="020B0604020202020204" pitchFamily="34" charset="0"/>
                        </a:rPr>
                        <a:t>9%</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5</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000" b="0" i="1" u="none" strike="noStrike" dirty="0" smtClean="0">
                          <a:solidFill>
                            <a:srgbClr val="000000"/>
                          </a:solidFill>
                          <a:effectLst/>
                          <a:latin typeface="Arial" panose="020B0604020202020204" pitchFamily="34" charset="0"/>
                        </a:rPr>
                        <a:t>7%</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b"/>
                      <a:r>
                        <a:rPr lang="en-US" sz="1000" b="0" i="0" kern="1200" dirty="0" smtClean="0">
                          <a:solidFill>
                            <a:schemeClr val="tx1"/>
                          </a:solidFill>
                          <a:latin typeface="Arial" panose="020B0604020202020204" pitchFamily="34" charset="0"/>
                          <a:ea typeface="+mn-ea"/>
                          <a:cs typeface="Arial" panose="020B0604020202020204" pitchFamily="34" charset="0"/>
                        </a:rPr>
                        <a:t>(1)</a:t>
                      </a:r>
                      <a:endParaRPr lang="en-US" sz="1000" b="0" i="0" kern="120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19383">
                <a:tc>
                  <a:txBody>
                    <a:bodyPr/>
                    <a:lstStyle/>
                    <a:p>
                      <a:pPr algn="ctr" fontAlgn="b"/>
                      <a:r>
                        <a:rPr lang="en-US" sz="1000" i="0" kern="1200" baseline="0" dirty="0" smtClean="0">
                          <a:solidFill>
                            <a:schemeClr val="tx1"/>
                          </a:solidFill>
                          <a:latin typeface="Arial" panose="020B0604020202020204" pitchFamily="34" charset="0"/>
                          <a:ea typeface="+mn-ea"/>
                          <a:cs typeface="Arial" panose="020B0604020202020204" pitchFamily="34" charset="0"/>
                        </a:rPr>
                        <a:t> Hire to Retire</a:t>
                      </a:r>
                      <a:endParaRPr lang="en-US" sz="1000" i="0" kern="1200" baseline="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457146" rtl="0" eaLnBrk="1" fontAlgn="b" latinLnBrk="0" hangingPunct="1"/>
                      <a:r>
                        <a:rPr lang="en-GB" sz="1000" b="0" i="0" u="none" strike="noStrike" kern="1200" dirty="0" smtClean="0">
                          <a:solidFill>
                            <a:srgbClr val="000000"/>
                          </a:solidFill>
                          <a:effectLst/>
                          <a:latin typeface="Arial"/>
                          <a:ea typeface="+mn-ea"/>
                          <a:cs typeface="+mn-cs"/>
                        </a:rPr>
                        <a:t>1</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000" b="0" i="1" u="none" strike="noStrike" dirty="0" smtClean="0">
                          <a:solidFill>
                            <a:srgbClr val="000000"/>
                          </a:solidFill>
                          <a:effectLst/>
                          <a:latin typeface="Arial" panose="020B0604020202020204" pitchFamily="34" charset="0"/>
                        </a:rPr>
                        <a:t>1%</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4</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000" b="0" i="1" u="none" strike="noStrike" dirty="0" smtClean="0">
                          <a:solidFill>
                            <a:srgbClr val="000000"/>
                          </a:solidFill>
                          <a:effectLst/>
                          <a:latin typeface="Arial" panose="020B0604020202020204" pitchFamily="34" charset="0"/>
                        </a:rPr>
                        <a:t>5%</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b"/>
                      <a:r>
                        <a:rPr lang="en-US" sz="1000" b="0" i="0" kern="1200" dirty="0" smtClean="0">
                          <a:solidFill>
                            <a:schemeClr val="tx1"/>
                          </a:solidFill>
                          <a:latin typeface="Arial" panose="020B0604020202020204" pitchFamily="34" charset="0"/>
                          <a:ea typeface="+mn-ea"/>
                          <a:cs typeface="Arial" panose="020B0604020202020204" pitchFamily="34" charset="0"/>
                        </a:rPr>
                        <a:t>3</a:t>
                      </a:r>
                      <a:endParaRPr lang="en-US" sz="1000" b="0" i="0" kern="120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96690">
                <a:tc>
                  <a:txBody>
                    <a:bodyPr/>
                    <a:lstStyle/>
                    <a:p>
                      <a:pPr algn="ctr" fontAlgn="b"/>
                      <a:r>
                        <a:rPr lang="en-US" sz="1000" i="0" kern="1200" baseline="0" dirty="0" smtClean="0">
                          <a:solidFill>
                            <a:schemeClr val="tx1"/>
                          </a:solidFill>
                          <a:latin typeface="Arial" panose="020B0604020202020204" pitchFamily="34" charset="0"/>
                          <a:ea typeface="+mn-ea"/>
                          <a:cs typeface="Arial" panose="020B0604020202020204" pitchFamily="34" charset="0"/>
                        </a:rPr>
                        <a:t> MBS Readiness</a:t>
                      </a:r>
                      <a:r>
                        <a:rPr lang="en-US" sz="1000" i="0" kern="1200" baseline="30000" dirty="0" smtClean="0">
                          <a:solidFill>
                            <a:schemeClr val="tx1"/>
                          </a:solidFill>
                          <a:latin typeface="Arial" panose="020B0604020202020204" pitchFamily="34" charset="0"/>
                          <a:ea typeface="+mn-ea"/>
                          <a:cs typeface="Arial" panose="020B0604020202020204" pitchFamily="34" charset="0"/>
                        </a:rPr>
                        <a:t>2</a:t>
                      </a:r>
                      <a:endParaRPr lang="en-US" sz="1000" i="0" kern="1200" baseline="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2</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000" b="0" i="1" u="none" strike="noStrike" dirty="0" smtClean="0">
                          <a:solidFill>
                            <a:srgbClr val="000000"/>
                          </a:solidFill>
                          <a:effectLst/>
                          <a:latin typeface="Arial" panose="020B0604020202020204" pitchFamily="34" charset="0"/>
                        </a:rPr>
                        <a:t>3%</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3</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000" b="0" i="1" u="none" strike="noStrike" dirty="0" smtClean="0">
                          <a:solidFill>
                            <a:srgbClr val="000000"/>
                          </a:solidFill>
                          <a:effectLst/>
                          <a:latin typeface="Arial" panose="020B0604020202020204" pitchFamily="34" charset="0"/>
                        </a:rPr>
                        <a:t>4%</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kern="1200" dirty="0" smtClean="0">
                          <a:solidFill>
                            <a:schemeClr val="tx1"/>
                          </a:solidFill>
                          <a:latin typeface="Arial" panose="020B0604020202020204" pitchFamily="34" charset="0"/>
                          <a:ea typeface="+mn-ea"/>
                          <a:cs typeface="Arial" panose="020B0604020202020204" pitchFamily="34" charset="0"/>
                        </a:rPr>
                        <a:t>1</a:t>
                      </a:r>
                      <a:endParaRPr lang="en-US" sz="1000" b="0" i="0" kern="1200" dirty="0">
                        <a:solidFill>
                          <a:schemeClr val="tx1"/>
                        </a:solidFill>
                        <a:latin typeface="Arial" panose="020B0604020202020204" pitchFamily="34" charset="0"/>
                        <a:ea typeface="+mn-ea"/>
                        <a:cs typeface="Arial" panose="020B0604020202020204" pitchFamily="34" charset="0"/>
                      </a:endParaRPr>
                    </a:p>
                  </a:txBody>
                  <a:tcPr marL="100584" marR="100584" marT="50292" marB="5029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96690">
                <a:tc>
                  <a:txBody>
                    <a:bodyPr/>
                    <a:lstStyle/>
                    <a:p>
                      <a:pPr algn="ctr" fontAlgn="b"/>
                      <a:r>
                        <a:rPr lang="en-US" sz="1000" i="0" kern="1200" baseline="0" dirty="0" smtClean="0">
                          <a:solidFill>
                            <a:schemeClr val="tx1"/>
                          </a:solidFill>
                          <a:latin typeface="Arial" panose="020B0604020202020204" pitchFamily="34" charset="0"/>
                          <a:ea typeface="+mn-ea"/>
                          <a:cs typeface="Arial" panose="020B0604020202020204" pitchFamily="34" charset="0"/>
                        </a:rPr>
                        <a:t> Third Parties</a:t>
                      </a:r>
                      <a:r>
                        <a:rPr lang="en-US" sz="1000" i="0" kern="1200" baseline="30000" dirty="0" smtClean="0">
                          <a:solidFill>
                            <a:schemeClr val="tx1"/>
                          </a:solidFill>
                          <a:latin typeface="Arial" panose="020B0604020202020204" pitchFamily="34" charset="0"/>
                          <a:ea typeface="+mn-ea"/>
                          <a:cs typeface="Arial" panose="020B0604020202020204" pitchFamily="34" charset="0"/>
                        </a:rPr>
                        <a:t>3</a:t>
                      </a:r>
                      <a:endParaRPr lang="en-US" sz="1000" i="0" kern="1200" baseline="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457146" rtl="0" eaLnBrk="1" fontAlgn="b" latinLnBrk="0" hangingPunct="1"/>
                      <a:r>
                        <a:rPr lang="en-GB" sz="1000" b="0" i="0" u="none" strike="noStrike" kern="1200" dirty="0" smtClean="0">
                          <a:solidFill>
                            <a:srgbClr val="000000"/>
                          </a:solidFill>
                          <a:effectLst/>
                          <a:latin typeface="Arial"/>
                          <a:ea typeface="+mn-ea"/>
                          <a:cs typeface="+mn-cs"/>
                        </a:rPr>
                        <a:t>7</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000" b="0" i="1" u="none" strike="noStrike" dirty="0" smtClean="0">
                          <a:solidFill>
                            <a:srgbClr val="000000"/>
                          </a:solidFill>
                          <a:effectLst/>
                          <a:latin typeface="Arial" panose="020B0604020202020204" pitchFamily="34" charset="0"/>
                        </a:rPr>
                        <a:t>10%</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3</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000" b="0" i="1" u="none" strike="noStrike" dirty="0" smtClean="0">
                          <a:solidFill>
                            <a:srgbClr val="000000"/>
                          </a:solidFill>
                          <a:effectLst/>
                          <a:latin typeface="Arial" panose="020B0604020202020204" pitchFamily="34" charset="0"/>
                        </a:rPr>
                        <a:t>4%</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kern="1200" dirty="0" smtClean="0">
                          <a:solidFill>
                            <a:schemeClr val="tx1"/>
                          </a:solidFill>
                          <a:latin typeface="Arial" panose="020B0604020202020204" pitchFamily="34" charset="0"/>
                          <a:ea typeface="+mn-ea"/>
                          <a:cs typeface="Arial" panose="020B0604020202020204" pitchFamily="34" charset="0"/>
                        </a:rPr>
                        <a:t>(4)</a:t>
                      </a:r>
                      <a:endParaRPr lang="en-US" sz="1000" b="0" i="0" kern="1200" dirty="0">
                        <a:solidFill>
                          <a:schemeClr val="tx1"/>
                        </a:solidFill>
                        <a:latin typeface="Arial" panose="020B0604020202020204" pitchFamily="34" charset="0"/>
                        <a:ea typeface="+mn-ea"/>
                        <a:cs typeface="Arial" panose="020B0604020202020204" pitchFamily="34" charset="0"/>
                      </a:endParaRPr>
                    </a:p>
                  </a:txBody>
                  <a:tcPr marL="100584" marR="100584" marT="50292" marB="5029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57458">
                <a:tc>
                  <a:txBody>
                    <a:bodyPr/>
                    <a:lstStyle/>
                    <a:p>
                      <a:pPr algn="ctr" fontAlgn="b"/>
                      <a:r>
                        <a:rPr lang="en-US" sz="1000" i="0" kern="1200" baseline="0" dirty="0" smtClean="0">
                          <a:solidFill>
                            <a:schemeClr val="tx1"/>
                          </a:solidFill>
                          <a:latin typeface="Arial" panose="020B0604020202020204" pitchFamily="34" charset="0"/>
                          <a:ea typeface="+mn-ea"/>
                          <a:cs typeface="Arial" panose="020B0604020202020204" pitchFamily="34" charset="0"/>
                        </a:rPr>
                        <a:t> Market to    Consumer</a:t>
                      </a:r>
                      <a:endParaRPr lang="en-US" sz="1000" i="0" kern="1200" baseline="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1</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000" b="0" i="1" u="none" strike="noStrike" dirty="0" smtClean="0">
                          <a:solidFill>
                            <a:srgbClr val="000000"/>
                          </a:solidFill>
                          <a:effectLst/>
                          <a:latin typeface="Arial" panose="020B0604020202020204" pitchFamily="34" charset="0"/>
                        </a:rPr>
                        <a:t>1%</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kern="1200" dirty="0" smtClean="0">
                          <a:solidFill>
                            <a:schemeClr val="tx1"/>
                          </a:solidFill>
                          <a:latin typeface="Arial" panose="020B0604020202020204" pitchFamily="34" charset="0"/>
                          <a:ea typeface="+mn-ea"/>
                          <a:cs typeface="Arial" panose="020B0604020202020204" pitchFamily="34" charset="0"/>
                        </a:rPr>
                        <a:t>1</a:t>
                      </a:r>
                    </a:p>
                  </a:txBody>
                  <a:tcPr marL="100584" marR="100584" marT="50292" marB="5029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96690">
                <a:tc>
                  <a:txBody>
                    <a:bodyPr/>
                    <a:lstStyle/>
                    <a:p>
                      <a:pPr algn="ctr" fontAlgn="b"/>
                      <a:r>
                        <a:rPr lang="en-US" sz="1000" i="0" kern="1200" baseline="0" dirty="0" smtClean="0">
                          <a:solidFill>
                            <a:schemeClr val="tx1"/>
                          </a:solidFill>
                          <a:latin typeface="Arial" panose="020B0604020202020204" pitchFamily="34" charset="0"/>
                          <a:ea typeface="+mn-ea"/>
                          <a:cs typeface="Arial" panose="020B0604020202020204" pitchFamily="34" charset="0"/>
                        </a:rPr>
                        <a:t> ITS</a:t>
                      </a:r>
                      <a:endParaRPr lang="en-US" sz="1000" i="0" kern="1200" baseline="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457146" rtl="0" eaLnBrk="1" fontAlgn="b" latinLnBrk="0" hangingPunct="1"/>
                      <a:r>
                        <a:rPr lang="en-GB" sz="1000" b="0" i="0" u="none" strike="noStrike" kern="1200" dirty="0" smtClean="0">
                          <a:solidFill>
                            <a:srgbClr val="000000"/>
                          </a:solidFill>
                          <a:effectLst/>
                          <a:latin typeface="Arial"/>
                          <a:ea typeface="+mn-ea"/>
                          <a:cs typeface="+mn-cs"/>
                        </a:rPr>
                        <a:t>5</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000" b="0" i="1" u="none" strike="noStrike" dirty="0" smtClean="0">
                          <a:solidFill>
                            <a:srgbClr val="000000"/>
                          </a:solidFill>
                          <a:effectLst/>
                          <a:latin typeface="Arial" panose="020B0604020202020204" pitchFamily="34" charset="0"/>
                        </a:rPr>
                        <a:t>7%</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6</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000" b="0" i="1" u="none" strike="noStrike" dirty="0" smtClean="0">
                          <a:solidFill>
                            <a:srgbClr val="000000"/>
                          </a:solidFill>
                          <a:effectLst/>
                          <a:latin typeface="Arial" panose="020B0604020202020204" pitchFamily="34" charset="0"/>
                        </a:rPr>
                        <a:t>8%</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kern="1200" dirty="0" smtClean="0">
                          <a:solidFill>
                            <a:schemeClr val="tx1"/>
                          </a:solidFill>
                          <a:latin typeface="Arial" panose="020B0604020202020204" pitchFamily="34" charset="0"/>
                          <a:ea typeface="+mn-ea"/>
                          <a:cs typeface="Arial" panose="020B0604020202020204" pitchFamily="34" charset="0"/>
                        </a:rPr>
                        <a:t>1</a:t>
                      </a:r>
                    </a:p>
                  </a:txBody>
                  <a:tcPr marL="100584" marR="100584" marT="50292" marB="5029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57458">
                <a:tc>
                  <a:txBody>
                    <a:bodyPr/>
                    <a:lstStyle/>
                    <a:p>
                      <a:pPr algn="ctr" fontAlgn="b"/>
                      <a:r>
                        <a:rPr lang="en-US" sz="1000" i="0" kern="1200" baseline="0" dirty="0" smtClean="0">
                          <a:solidFill>
                            <a:schemeClr val="tx1"/>
                          </a:solidFill>
                          <a:latin typeface="Arial" panose="020B0604020202020204" pitchFamily="34" charset="0"/>
                          <a:ea typeface="+mn-ea"/>
                          <a:cs typeface="Arial" panose="020B0604020202020204" pitchFamily="34" charset="0"/>
                        </a:rPr>
                        <a:t> General Controls (small markets)</a:t>
                      </a:r>
                      <a:endParaRPr lang="en-US" sz="1000" i="0" kern="1200" baseline="3000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11</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b"/>
                      <a:r>
                        <a:rPr lang="en-US" sz="1000" b="0" i="1" u="none" strike="noStrike" dirty="0" smtClean="0">
                          <a:solidFill>
                            <a:srgbClr val="000000"/>
                          </a:solidFill>
                          <a:effectLst/>
                          <a:latin typeface="Arial" panose="020B0604020202020204" pitchFamily="34" charset="0"/>
                        </a:rPr>
                        <a:t>16%</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8</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b"/>
                      <a:r>
                        <a:rPr lang="en-US" sz="1000" b="0" i="1" u="none" strike="noStrike" dirty="0">
                          <a:solidFill>
                            <a:srgbClr val="000000"/>
                          </a:solidFill>
                          <a:effectLst/>
                          <a:latin typeface="Arial" panose="020B0604020202020204" pitchFamily="34" charset="0"/>
                        </a:rPr>
                        <a:t>11%</a:t>
                      </a:r>
                    </a:p>
                  </a:txBody>
                  <a:tcPr marL="0" marR="0" marT="0"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b"/>
                      <a:r>
                        <a:rPr lang="en-US" sz="1000" b="0" i="0" kern="1200" dirty="0" smtClean="0">
                          <a:solidFill>
                            <a:schemeClr val="tx1"/>
                          </a:solidFill>
                          <a:latin typeface="Arial" panose="020B0604020202020204" pitchFamily="34" charset="0"/>
                          <a:ea typeface="+mn-ea"/>
                          <a:cs typeface="Arial" panose="020B0604020202020204" pitchFamily="34" charset="0"/>
                        </a:rPr>
                        <a:t>(3)</a:t>
                      </a:r>
                      <a:endParaRPr lang="en-US" sz="1000" b="0" i="0" kern="120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r>
              <a:tr h="536187">
                <a:tc>
                  <a:txBody>
                    <a:bodyPr/>
                    <a:lstStyle/>
                    <a:p>
                      <a:pPr algn="ctr" fontAlgn="b"/>
                      <a:r>
                        <a:rPr lang="en-US" sz="1000" i="0" kern="1200" baseline="0" dirty="0" smtClean="0">
                          <a:solidFill>
                            <a:schemeClr val="tx1"/>
                          </a:solidFill>
                          <a:latin typeface="Arial" panose="020B0604020202020204" pitchFamily="34" charset="0"/>
                          <a:ea typeface="+mn-ea"/>
                          <a:cs typeface="Arial" panose="020B0604020202020204" pitchFamily="34" charset="0"/>
                        </a:rPr>
                        <a:t> Other / Post Transition Governance</a:t>
                      </a:r>
                      <a:endParaRPr lang="en-US" sz="1000" i="0" kern="1200" baseline="3000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1</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b"/>
                      <a:r>
                        <a:rPr lang="en-US" sz="1000" b="0" i="1" u="none" strike="noStrike" dirty="0" smtClean="0">
                          <a:solidFill>
                            <a:srgbClr val="000000"/>
                          </a:solidFill>
                          <a:effectLst/>
                          <a:latin typeface="Arial" panose="020B0604020202020204" pitchFamily="34" charset="0"/>
                        </a:rPr>
                        <a:t>1%</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a:ea typeface="+mn-ea"/>
                          <a:cs typeface="+mn-cs"/>
                        </a:rPr>
                        <a:t>4</a:t>
                      </a:r>
                      <a:endParaRPr lang="en-US" sz="1000" b="0" i="0" u="none" strike="noStrike" kern="1200" dirty="0">
                        <a:solidFill>
                          <a:srgbClr val="000000"/>
                        </a:solidFill>
                        <a:effectLst/>
                        <a:latin typeface="Arial"/>
                        <a:ea typeface="+mn-ea"/>
                        <a:cs typeface="+mn-cs"/>
                      </a:endParaRPr>
                    </a:p>
                  </a:txBody>
                  <a:tcPr marL="0" marR="0" marT="0"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b"/>
                      <a:r>
                        <a:rPr lang="en-US" sz="1000" b="0" i="1" u="none" strike="noStrike" dirty="0" smtClean="0">
                          <a:solidFill>
                            <a:srgbClr val="000000"/>
                          </a:solidFill>
                          <a:effectLst/>
                          <a:latin typeface="Arial" panose="020B0604020202020204" pitchFamily="34" charset="0"/>
                        </a:rPr>
                        <a:t>5%</a:t>
                      </a:r>
                      <a:endParaRPr lang="en-US" sz="1000" b="0" i="1" u="none" strike="noStrike" dirty="0">
                        <a:solidFill>
                          <a:srgbClr val="000000"/>
                        </a:solidFill>
                        <a:effectLst/>
                        <a:latin typeface="Arial" panose="020B0604020202020204" pitchFamily="34" charset="0"/>
                      </a:endParaRPr>
                    </a:p>
                  </a:txBody>
                  <a:tcPr marL="0" marR="0" marT="0"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b"/>
                      <a:r>
                        <a:rPr lang="en-US" sz="1000" b="0" i="0" kern="1200" dirty="0" smtClean="0">
                          <a:solidFill>
                            <a:schemeClr val="tx1"/>
                          </a:solidFill>
                          <a:latin typeface="Arial" panose="020B0604020202020204" pitchFamily="34" charset="0"/>
                          <a:ea typeface="+mn-ea"/>
                          <a:cs typeface="Arial" panose="020B0604020202020204" pitchFamily="34" charset="0"/>
                        </a:rPr>
                        <a:t>3</a:t>
                      </a:r>
                      <a:endParaRPr lang="en-US" sz="1000" b="0" i="0" kern="120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r>
              <a:tr h="296690">
                <a:tc>
                  <a:txBody>
                    <a:bodyPr/>
                    <a:lstStyle/>
                    <a:p>
                      <a:pPr algn="l"/>
                      <a:r>
                        <a:rPr lang="en-US" sz="1000" b="1" i="0" dirty="0" smtClean="0">
                          <a:latin typeface="Arial" panose="020B0604020202020204" pitchFamily="34" charset="0"/>
                          <a:cs typeface="Arial" panose="020B0604020202020204" pitchFamily="34" charset="0"/>
                        </a:rPr>
                        <a:t>Total </a:t>
                      </a:r>
                      <a:endParaRPr lang="en-US" sz="1000" b="1" i="0" dirty="0">
                        <a:latin typeface="Arial" panose="020B0604020202020204" pitchFamily="34" charset="0"/>
                        <a:cs typeface="Arial" panose="020B0604020202020204" pitchFamily="34" charset="0"/>
                      </a:endParaRPr>
                    </a:p>
                  </a:txBody>
                  <a:tcPr marL="100584" marR="100584" marT="50292" marB="5029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000" b="1" i="0" dirty="0" smtClean="0">
                          <a:solidFill>
                            <a:schemeClr val="tx1"/>
                          </a:solidFill>
                          <a:latin typeface="Arial" panose="020B0604020202020204" pitchFamily="34" charset="0"/>
                          <a:cs typeface="Arial" panose="020B0604020202020204" pitchFamily="34" charset="0"/>
                        </a:rPr>
                        <a:t>70</a:t>
                      </a:r>
                      <a:endParaRPr lang="en-US" sz="1000" b="1" i="0" dirty="0">
                        <a:solidFill>
                          <a:schemeClr val="tx1"/>
                        </a:solidFill>
                        <a:latin typeface="Arial" panose="020B0604020202020204" pitchFamily="34" charset="0"/>
                        <a:cs typeface="Arial" panose="020B0604020202020204" pitchFamily="34" charset="0"/>
                      </a:endParaRPr>
                    </a:p>
                  </a:txBody>
                  <a:tcPr marL="100584" marR="100584" marT="50292" marB="50292"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000" b="0" i="1" dirty="0" smtClean="0">
                          <a:solidFill>
                            <a:schemeClr val="tx1"/>
                          </a:solidFill>
                          <a:latin typeface="Arial" panose="020B0604020202020204" pitchFamily="34" charset="0"/>
                          <a:cs typeface="Arial" panose="020B0604020202020204" pitchFamily="34" charset="0"/>
                        </a:rPr>
                        <a:t>100%</a:t>
                      </a:r>
                      <a:endParaRPr lang="en-US" sz="1000" b="0" i="1" dirty="0">
                        <a:solidFill>
                          <a:schemeClr val="tx1"/>
                        </a:solidFill>
                        <a:latin typeface="Arial" panose="020B0604020202020204" pitchFamily="34" charset="0"/>
                        <a:cs typeface="Arial" panose="020B0604020202020204" pitchFamily="34" charset="0"/>
                      </a:endParaRPr>
                    </a:p>
                  </a:txBody>
                  <a:tcPr marL="100584" marR="100584" marT="50292" marB="50292"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sz="1000" b="1" i="0" dirty="0" smtClean="0">
                          <a:solidFill>
                            <a:schemeClr val="tx1"/>
                          </a:solidFill>
                          <a:latin typeface="Arial" panose="020B0604020202020204" pitchFamily="34" charset="0"/>
                          <a:cs typeface="Arial" panose="020B0604020202020204" pitchFamily="34" charset="0"/>
                        </a:rPr>
                        <a:t>75</a:t>
                      </a:r>
                      <a:endParaRPr lang="en-US" sz="1000" b="1" i="0" dirty="0">
                        <a:solidFill>
                          <a:schemeClr val="tx1"/>
                        </a:solidFill>
                        <a:latin typeface="Arial" panose="020B0604020202020204" pitchFamily="34" charset="0"/>
                        <a:cs typeface="Arial" panose="020B0604020202020204" pitchFamily="34" charset="0"/>
                      </a:endParaRPr>
                    </a:p>
                  </a:txBody>
                  <a:tcPr marL="100584" marR="100584" marT="50292" marB="50292"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US" sz="1000" b="0" i="1" dirty="0" smtClean="0">
                          <a:solidFill>
                            <a:schemeClr val="tx1"/>
                          </a:solidFill>
                          <a:latin typeface="Arial" panose="020B0604020202020204" pitchFamily="34" charset="0"/>
                          <a:cs typeface="Arial" panose="020B0604020202020204" pitchFamily="34" charset="0"/>
                        </a:rPr>
                        <a:t>100%</a:t>
                      </a:r>
                      <a:endParaRPr lang="en-US" sz="1000" b="0" i="1" dirty="0">
                        <a:solidFill>
                          <a:schemeClr val="tx1"/>
                        </a:solidFill>
                        <a:latin typeface="Arial" panose="020B0604020202020204" pitchFamily="34" charset="0"/>
                        <a:cs typeface="Arial" panose="020B0604020202020204" pitchFamily="34" charset="0"/>
                      </a:endParaRPr>
                    </a:p>
                  </a:txBody>
                  <a:tcPr marL="100584" marR="100584" marT="50292" marB="50292"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kern="1200" dirty="0" smtClean="0">
                          <a:solidFill>
                            <a:schemeClr val="tx1"/>
                          </a:solidFill>
                          <a:latin typeface="Arial" panose="020B0604020202020204" pitchFamily="34" charset="0"/>
                          <a:ea typeface="+mn-ea"/>
                          <a:cs typeface="Arial" panose="020B0604020202020204" pitchFamily="34" charset="0"/>
                        </a:rPr>
                        <a:t>5</a:t>
                      </a:r>
                      <a:endParaRPr lang="en-US" sz="1000" b="0" i="0" kern="1200" dirty="0">
                        <a:solidFill>
                          <a:schemeClr val="tx1"/>
                        </a:solidFill>
                        <a:latin typeface="Arial" panose="020B0604020202020204" pitchFamily="34" charset="0"/>
                        <a:ea typeface="+mn-ea"/>
                        <a:cs typeface="Arial" panose="020B0604020202020204" pitchFamily="34" charset="0"/>
                      </a:endParaRPr>
                    </a:p>
                  </a:txBody>
                  <a:tcPr marL="100584" marR="100584" marT="50292" marB="50292"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xmlns="" val="3541787089"/>
              </p:ext>
            </p:extLst>
          </p:nvPr>
        </p:nvGraphicFramePr>
        <p:xfrm>
          <a:off x="505352" y="2193159"/>
          <a:ext cx="4238625" cy="2670063"/>
        </p:xfrm>
        <a:graphic>
          <a:graphicData uri="http://schemas.openxmlformats.org/drawingml/2006/table">
            <a:tbl>
              <a:tblPr firstRow="1" bandRow="1">
                <a:tableStyleId>{5C22544A-7EE6-4342-B048-85BDC9FD1C3A}</a:tableStyleId>
              </a:tblPr>
              <a:tblGrid>
                <a:gridCol w="1120829"/>
                <a:gridCol w="654095"/>
                <a:gridCol w="492026"/>
                <a:gridCol w="711696"/>
                <a:gridCol w="478929"/>
                <a:gridCol w="781050"/>
              </a:tblGrid>
              <a:tr h="387774">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000" b="1" u="none" kern="1200" dirty="0" smtClean="0">
                          <a:solidFill>
                            <a:schemeClr val="bg1"/>
                          </a:solidFill>
                          <a:latin typeface="Arial" panose="020B0604020202020204" pitchFamily="34" charset="0"/>
                          <a:ea typeface="+mn-ea"/>
                          <a:cs typeface="Arial" panose="020B0604020202020204" pitchFamily="34" charset="0"/>
                        </a:rPr>
                        <a:t>Region</a:t>
                      </a:r>
                      <a:endParaRPr lang="en-US" sz="1000" b="1" u="none" kern="1200" dirty="0">
                        <a:solidFill>
                          <a:schemeClr val="bg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i="0" u="none" dirty="0" smtClean="0">
                          <a:solidFill>
                            <a:schemeClr val="bg1"/>
                          </a:solidFill>
                          <a:latin typeface="Arial" panose="020B0604020202020204" pitchFamily="34" charset="0"/>
                          <a:cs typeface="Arial" panose="020B0604020202020204" pitchFamily="34" charset="0"/>
                        </a:rPr>
                        <a:t>2017 Plan</a:t>
                      </a:r>
                    </a:p>
                  </a:txBody>
                  <a:tcPr marL="100584" marR="100584" marT="50292" marB="5029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solidFill>
                  </a:tcPr>
                </a:tc>
                <a:tc>
                  <a:txBody>
                    <a:bodyPr/>
                    <a:lstStyle/>
                    <a:p>
                      <a:pPr algn="ctr"/>
                      <a:r>
                        <a:rPr lang="en-US" sz="1000" b="1" i="1" u="none" dirty="0" smtClean="0">
                          <a:solidFill>
                            <a:schemeClr val="bg1"/>
                          </a:solidFill>
                          <a:latin typeface="Arial" panose="020B0604020202020204" pitchFamily="34" charset="0"/>
                          <a:cs typeface="Arial" panose="020B0604020202020204" pitchFamily="34" charset="0"/>
                        </a:rPr>
                        <a:t>%</a:t>
                      </a:r>
                      <a:endParaRPr lang="en-US" sz="1000" b="1" i="1" u="none" dirty="0">
                        <a:solidFill>
                          <a:schemeClr val="bg1"/>
                        </a:solidFill>
                        <a:latin typeface="Arial" panose="020B0604020202020204" pitchFamily="34" charset="0"/>
                        <a:cs typeface="Arial" panose="020B0604020202020204" pitchFamily="34" charset="0"/>
                      </a:endParaRPr>
                    </a:p>
                  </a:txBody>
                  <a:tcPr marL="100584" marR="100584" marT="50292" marB="5029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i="0" u="none" dirty="0" smtClean="0">
                          <a:solidFill>
                            <a:schemeClr val="bg1"/>
                          </a:solidFill>
                          <a:latin typeface="Arial" panose="020B0604020202020204" pitchFamily="34" charset="0"/>
                          <a:cs typeface="Arial" panose="020B0604020202020204" pitchFamily="34" charset="0"/>
                        </a:rPr>
                        <a:t>2018 Plan</a:t>
                      </a:r>
                    </a:p>
                  </a:txBody>
                  <a:tcPr marL="100584" marR="100584" marT="50292" marB="5029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i="1" u="none" dirty="0" smtClean="0">
                          <a:solidFill>
                            <a:schemeClr val="bg1"/>
                          </a:solidFill>
                          <a:latin typeface="Arial" panose="020B0604020202020204" pitchFamily="34" charset="0"/>
                          <a:cs typeface="Arial" panose="020B0604020202020204" pitchFamily="34" charset="0"/>
                        </a:rPr>
                        <a:t>%</a:t>
                      </a:r>
                    </a:p>
                  </a:txBody>
                  <a:tcPr marL="100584" marR="100584" marT="50292" marB="5029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solidFill>
                  </a:tcPr>
                </a:tc>
                <a:tc>
                  <a:txBody>
                    <a:bodyPr/>
                    <a:lstStyle/>
                    <a:p>
                      <a:pPr algn="ctr"/>
                      <a:r>
                        <a:rPr lang="en-US" sz="1000" i="0" u="none" dirty="0" smtClean="0">
                          <a:solidFill>
                            <a:schemeClr val="bg1"/>
                          </a:solidFill>
                          <a:latin typeface="Arial" panose="020B0604020202020204" pitchFamily="34" charset="0"/>
                          <a:cs typeface="Arial" panose="020B0604020202020204" pitchFamily="34" charset="0"/>
                        </a:rPr>
                        <a:t>Inc/(Dec) vs </a:t>
                      </a:r>
                      <a:r>
                        <a:rPr lang="en-US" sz="1000" b="1" i="0" u="none" baseline="0" dirty="0" smtClean="0">
                          <a:solidFill>
                            <a:schemeClr val="bg1"/>
                          </a:solidFill>
                          <a:latin typeface="Arial" panose="020B0604020202020204" pitchFamily="34" charset="0"/>
                          <a:cs typeface="Arial" panose="020B0604020202020204" pitchFamily="34" charset="0"/>
                        </a:rPr>
                        <a:t>2017</a:t>
                      </a:r>
                      <a:endParaRPr lang="en-US" sz="1000" b="1" i="0" u="none" dirty="0">
                        <a:solidFill>
                          <a:schemeClr val="bg1"/>
                        </a:solidFill>
                        <a:latin typeface="Arial" panose="020B0604020202020204" pitchFamily="34" charset="0"/>
                        <a:cs typeface="Arial" panose="020B0604020202020204" pitchFamily="34" charset="0"/>
                      </a:endParaRPr>
                    </a:p>
                  </a:txBody>
                  <a:tcPr marL="100584" marR="100584" marT="50292" marB="5029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5"/>
                    </a:solidFill>
                  </a:tcPr>
                </a:tc>
              </a:tr>
              <a:tr h="233247">
                <a:tc>
                  <a:txBody>
                    <a:bodyPr/>
                    <a:lstStyle/>
                    <a:p>
                      <a:pPr algn="l" fontAlgn="b"/>
                      <a:r>
                        <a:rPr lang="en-US" sz="1000" i="0" kern="1200" baseline="0" dirty="0" smtClean="0">
                          <a:solidFill>
                            <a:schemeClr val="tx1"/>
                          </a:solidFill>
                          <a:latin typeface="Arial" panose="020B0604020202020204" pitchFamily="34" charset="0"/>
                          <a:ea typeface="+mn-ea"/>
                          <a:cs typeface="Arial" panose="020B0604020202020204" pitchFamily="34" charset="0"/>
                        </a:rPr>
                        <a:t>North America</a:t>
                      </a:r>
                      <a:endParaRPr lang="en-US" sz="1000" i="0" kern="1200" baseline="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panose="020B0604020202020204" pitchFamily="34" charset="0"/>
                          <a:ea typeface="+mn-ea"/>
                          <a:cs typeface="Arial" panose="020B0604020202020204" pitchFamily="34" charset="0"/>
                        </a:rPr>
                        <a:t>10</a:t>
                      </a:r>
                      <a:endParaRPr lang="en-US" sz="10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1" u="none" strike="noStrike" kern="1200" dirty="0" smtClean="0">
                          <a:solidFill>
                            <a:srgbClr val="000000"/>
                          </a:solidFill>
                          <a:effectLst/>
                          <a:latin typeface="Arial" panose="020B0604020202020204" pitchFamily="34" charset="0"/>
                          <a:ea typeface="+mn-ea"/>
                          <a:cs typeface="Arial" panose="020B0604020202020204" pitchFamily="34" charset="0"/>
                        </a:rPr>
                        <a:t>14%</a:t>
                      </a:r>
                      <a:endParaRPr lang="en-US" sz="1000" b="0" i="1"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panose="020B0604020202020204" pitchFamily="34" charset="0"/>
                          <a:ea typeface="+mn-ea"/>
                          <a:cs typeface="Arial" panose="020B0604020202020204" pitchFamily="34" charset="0"/>
                        </a:rPr>
                        <a:t>10</a:t>
                      </a:r>
                      <a:endParaRPr lang="en-US" sz="10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algn="ctr" defTabSz="457146" rtl="0" eaLnBrk="1" fontAlgn="b" latinLnBrk="0" hangingPunct="1"/>
                      <a:r>
                        <a:rPr lang="en-US" sz="1000" b="0" i="1" u="none" strike="noStrike" kern="1200" dirty="0" smtClean="0">
                          <a:solidFill>
                            <a:srgbClr val="000000"/>
                          </a:solidFill>
                          <a:effectLst/>
                          <a:latin typeface="Arial" panose="020B0604020202020204" pitchFamily="34" charset="0"/>
                          <a:ea typeface="+mn-ea"/>
                          <a:cs typeface="Arial" panose="020B0604020202020204" pitchFamily="34" charset="0"/>
                        </a:rPr>
                        <a:t>13%</a:t>
                      </a:r>
                      <a:endParaRPr lang="en-US" sz="1000" b="0" i="1"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ctr" latinLnBrk="0" hangingPunct="1"/>
                      <a:r>
                        <a:rPr lang="en-GB" sz="1000" b="0" i="0" u="none" strike="noStrike" kern="1200" dirty="0" smtClean="0">
                          <a:solidFill>
                            <a:schemeClr val="tx1"/>
                          </a:solidFill>
                          <a:effectLst/>
                          <a:latin typeface="Arial" panose="020B0604020202020204" pitchFamily="34" charset="0"/>
                          <a:ea typeface="+mn-ea"/>
                          <a:cs typeface="Arial" panose="020B0604020202020204" pitchFamily="34" charset="0"/>
                        </a:rPr>
                        <a:t>-</a:t>
                      </a:r>
                      <a:endParaRPr lang="en-US" sz="10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33247">
                <a:tc>
                  <a:txBody>
                    <a:bodyPr/>
                    <a:lstStyle/>
                    <a:p>
                      <a:pPr algn="l" fontAlgn="b"/>
                      <a:r>
                        <a:rPr lang="en-US" sz="1000" i="0" kern="1200" baseline="0" dirty="0" smtClean="0">
                          <a:solidFill>
                            <a:schemeClr val="tx1"/>
                          </a:solidFill>
                          <a:latin typeface="Arial" panose="020B0604020202020204" pitchFamily="34" charset="0"/>
                          <a:ea typeface="+mn-ea"/>
                          <a:cs typeface="Arial" panose="020B0604020202020204" pitchFamily="34" charset="0"/>
                        </a:rPr>
                        <a:t>Europe</a:t>
                      </a:r>
                      <a:endParaRPr lang="en-US" sz="1000" i="0" kern="1200" baseline="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panose="020B0604020202020204" pitchFamily="34" charset="0"/>
                          <a:ea typeface="+mn-ea"/>
                          <a:cs typeface="Arial" panose="020B0604020202020204" pitchFamily="34" charset="0"/>
                        </a:rPr>
                        <a:t>17</a:t>
                      </a:r>
                      <a:endParaRPr lang="en-US" sz="10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1" u="none" strike="noStrike" kern="1200" dirty="0" smtClean="0">
                          <a:solidFill>
                            <a:srgbClr val="000000"/>
                          </a:solidFill>
                          <a:effectLst/>
                          <a:latin typeface="Arial" panose="020B0604020202020204" pitchFamily="34" charset="0"/>
                          <a:ea typeface="+mn-ea"/>
                          <a:cs typeface="Arial" panose="020B0604020202020204" pitchFamily="34" charset="0"/>
                        </a:rPr>
                        <a:t>24%</a:t>
                      </a:r>
                      <a:endParaRPr lang="en-US" sz="1000" b="0" i="1"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panose="020B0604020202020204" pitchFamily="34" charset="0"/>
                          <a:ea typeface="+mn-ea"/>
                          <a:cs typeface="Arial" panose="020B0604020202020204" pitchFamily="34" charset="0"/>
                        </a:rPr>
                        <a:t>16</a:t>
                      </a:r>
                      <a:endParaRPr lang="en-US" sz="10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algn="ctr" defTabSz="457146" rtl="0" eaLnBrk="1" fontAlgn="b" latinLnBrk="0" hangingPunct="1"/>
                      <a:r>
                        <a:rPr lang="en-US" sz="1000" b="0" i="1" u="none" strike="noStrike" kern="1200" dirty="0" smtClean="0">
                          <a:solidFill>
                            <a:srgbClr val="000000"/>
                          </a:solidFill>
                          <a:effectLst/>
                          <a:latin typeface="Arial" panose="020B0604020202020204" pitchFamily="34" charset="0"/>
                          <a:ea typeface="+mn-ea"/>
                          <a:cs typeface="Arial" panose="020B0604020202020204" pitchFamily="34" charset="0"/>
                        </a:rPr>
                        <a:t>21%</a:t>
                      </a:r>
                      <a:endParaRPr lang="en-US" sz="1000" b="0" i="1"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ctr" latinLnBrk="0" hangingPunct="1"/>
                      <a:r>
                        <a:rPr lang="en-US" sz="1000" b="0" i="0" u="none" strike="noStrike" kern="1200" dirty="0" smtClean="0">
                          <a:solidFill>
                            <a:srgbClr val="000000"/>
                          </a:solidFill>
                          <a:effectLst/>
                          <a:latin typeface="Arial" panose="020B0604020202020204" pitchFamily="34" charset="0"/>
                          <a:ea typeface="+mn-ea"/>
                          <a:cs typeface="Arial" panose="020B0604020202020204" pitchFamily="34" charset="0"/>
                        </a:rPr>
                        <a:t>(1)</a:t>
                      </a:r>
                      <a:endParaRPr lang="en-US" sz="10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91559">
                <a:tc>
                  <a:txBody>
                    <a:bodyPr/>
                    <a:lstStyle/>
                    <a:p>
                      <a:pPr algn="l" fontAlgn="b"/>
                      <a:r>
                        <a:rPr lang="en-US" sz="1000" b="1" i="0" kern="1200" baseline="0" dirty="0" smtClean="0">
                          <a:solidFill>
                            <a:schemeClr val="tx1"/>
                          </a:solidFill>
                          <a:latin typeface="Arial" panose="020B0604020202020204" pitchFamily="34" charset="0"/>
                          <a:ea typeface="+mn-ea"/>
                          <a:cs typeface="Arial" panose="020B0604020202020204" pitchFamily="34" charset="0"/>
                        </a:rPr>
                        <a:t>Total Developed Markets</a:t>
                      </a:r>
                      <a:endParaRPr lang="en-US" sz="1000" b="1" i="0" kern="1200" baseline="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GB" sz="1000" b="1" i="0" u="none" strike="noStrike" dirty="0" smtClean="0">
                          <a:solidFill>
                            <a:schemeClr val="tx1"/>
                          </a:solidFill>
                          <a:effectLst/>
                          <a:latin typeface="Arial" panose="020B0604020202020204" pitchFamily="34" charset="0"/>
                          <a:cs typeface="Arial" panose="020B0604020202020204" pitchFamily="34" charset="0"/>
                        </a:rPr>
                        <a:t>27</a:t>
                      </a:r>
                      <a:endParaRPr lang="en-US" sz="1000" b="1" i="0" u="none" strike="noStrike" dirty="0">
                        <a:solidFill>
                          <a:schemeClr val="tx1"/>
                        </a:solidFill>
                        <a:effectLst/>
                        <a:latin typeface="Arial" panose="020B0604020202020204" pitchFamily="34" charset="0"/>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000" b="1" i="1" u="none" strike="noStrike" dirty="0" smtClean="0">
                          <a:solidFill>
                            <a:srgbClr val="000000"/>
                          </a:solidFill>
                          <a:effectLst/>
                          <a:latin typeface="Arial" panose="020B0604020202020204" pitchFamily="34" charset="0"/>
                          <a:cs typeface="Arial" panose="020B0604020202020204" pitchFamily="34" charset="0"/>
                        </a:rPr>
                        <a:t>38%</a:t>
                      </a:r>
                      <a:endParaRPr lang="en-US" sz="1000" b="1" i="1"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000" b="1" i="0" u="none" strike="noStrike" dirty="0" smtClean="0">
                          <a:solidFill>
                            <a:schemeClr val="tx1"/>
                          </a:solidFill>
                          <a:effectLst/>
                          <a:latin typeface="Arial" panose="020B0604020202020204" pitchFamily="34" charset="0"/>
                          <a:cs typeface="Arial" panose="020B0604020202020204" pitchFamily="34" charset="0"/>
                        </a:rPr>
                        <a:t>26</a:t>
                      </a:r>
                      <a:endParaRPr lang="en-US" sz="1000" b="1" i="0" u="none" strike="noStrike" dirty="0">
                        <a:solidFill>
                          <a:schemeClr val="tx1"/>
                        </a:solidFill>
                        <a:effectLst/>
                        <a:latin typeface="Arial" panose="020B0604020202020204" pitchFamily="34" charset="0"/>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000" b="1" i="1" u="none" strike="noStrike" dirty="0" smtClean="0">
                          <a:solidFill>
                            <a:srgbClr val="000000"/>
                          </a:solidFill>
                          <a:effectLst/>
                          <a:latin typeface="Arial" panose="020B0604020202020204" pitchFamily="34" charset="0"/>
                          <a:cs typeface="Arial" panose="020B0604020202020204" pitchFamily="34" charset="0"/>
                        </a:rPr>
                        <a:t>34%</a:t>
                      </a:r>
                      <a:endParaRPr lang="en-US" sz="1000" b="1" i="1"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ctr" latinLnBrk="0" hangingPunct="1"/>
                      <a:r>
                        <a:rPr lang="en-GB" sz="1000" b="1" i="0" u="none" strike="noStrike" kern="1200" dirty="0" smtClean="0">
                          <a:solidFill>
                            <a:srgbClr val="000000"/>
                          </a:solidFill>
                          <a:effectLst/>
                          <a:latin typeface="Arial" panose="020B0604020202020204" pitchFamily="34" charset="0"/>
                          <a:ea typeface="+mn-ea"/>
                          <a:cs typeface="Arial" panose="020B0604020202020204" pitchFamily="34" charset="0"/>
                        </a:rPr>
                        <a:t>(1)</a:t>
                      </a:r>
                      <a:endParaRPr lang="en-US" sz="1000" b="1"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37873">
                <a:tc>
                  <a:txBody>
                    <a:bodyPr/>
                    <a:lstStyle/>
                    <a:p>
                      <a:pPr algn="l" fontAlgn="b"/>
                      <a:r>
                        <a:rPr lang="en-US" sz="1000" i="0" kern="1200" baseline="0" dirty="0" smtClean="0">
                          <a:solidFill>
                            <a:schemeClr val="tx1"/>
                          </a:solidFill>
                          <a:latin typeface="Arial" panose="020B0604020202020204" pitchFamily="34" charset="0"/>
                          <a:ea typeface="+mn-ea"/>
                          <a:cs typeface="Arial" panose="020B0604020202020204" pitchFamily="34" charset="0"/>
                        </a:rPr>
                        <a:t>AMEA</a:t>
                      </a:r>
                      <a:endParaRPr lang="en-US" sz="1000" i="0" kern="1200" baseline="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0" u="none" strike="noStrike" kern="1200" dirty="0" smtClean="0">
                          <a:solidFill>
                            <a:sysClr val="windowText" lastClr="000000"/>
                          </a:solidFill>
                          <a:effectLst/>
                          <a:latin typeface="Arial" panose="020B0604020202020204" pitchFamily="34" charset="0"/>
                          <a:ea typeface="+mn-ea"/>
                          <a:cs typeface="Arial" panose="020B0604020202020204" pitchFamily="34" charset="0"/>
                        </a:rPr>
                        <a:t>15</a:t>
                      </a:r>
                      <a:endParaRPr lang="en-US" sz="1000" b="0" i="0" u="none" strike="noStrike" kern="1200" dirty="0">
                        <a:solidFill>
                          <a:sysClr val="windowText" lastClr="000000"/>
                        </a:solidFill>
                        <a:effectLst/>
                        <a:latin typeface="Arial" panose="020B0604020202020204" pitchFamily="34" charset="0"/>
                        <a:ea typeface="+mn-ea"/>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algn="ctr" defTabSz="457146" rtl="0" eaLnBrk="1" fontAlgn="b" latinLnBrk="0" hangingPunct="1"/>
                      <a:r>
                        <a:rPr lang="en-US" sz="1000" b="0" i="1" u="none" strike="noStrike" kern="1200" dirty="0" smtClean="0">
                          <a:solidFill>
                            <a:schemeClr val="tx1"/>
                          </a:solidFill>
                          <a:effectLst/>
                          <a:latin typeface="Arial" panose="020B0604020202020204" pitchFamily="34" charset="0"/>
                          <a:ea typeface="+mn-ea"/>
                          <a:cs typeface="Arial" panose="020B0604020202020204" pitchFamily="34" charset="0"/>
                        </a:rPr>
                        <a:t>22%</a:t>
                      </a:r>
                      <a:endParaRPr lang="en-US" sz="1000" b="0" i="1"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panose="020B0604020202020204" pitchFamily="34" charset="0"/>
                          <a:ea typeface="+mn-ea"/>
                          <a:cs typeface="Arial" panose="020B0604020202020204" pitchFamily="34" charset="0"/>
                        </a:rPr>
                        <a:t>15</a:t>
                      </a:r>
                      <a:endParaRPr lang="en-US" sz="10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algn="ctr" defTabSz="457146" rtl="0" eaLnBrk="1" fontAlgn="b" latinLnBrk="0" hangingPunct="1"/>
                      <a:r>
                        <a:rPr lang="en-US" sz="1000" b="0" i="1" u="none" strike="noStrike" kern="1200" dirty="0" smtClean="0">
                          <a:solidFill>
                            <a:srgbClr val="000000"/>
                          </a:solidFill>
                          <a:effectLst/>
                          <a:latin typeface="Arial" panose="020B0604020202020204" pitchFamily="34" charset="0"/>
                          <a:ea typeface="+mn-ea"/>
                          <a:cs typeface="Arial" panose="020B0604020202020204" pitchFamily="34" charset="0"/>
                        </a:rPr>
                        <a:t>20%</a:t>
                      </a:r>
                      <a:endParaRPr lang="en-US" sz="1000" b="0" i="1"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ctr" latinLnBrk="0" hangingPunct="1"/>
                      <a:r>
                        <a:rPr lang="en-GB" sz="1000" b="0" i="0" u="none" strike="noStrike" kern="1200" dirty="0" smtClean="0">
                          <a:solidFill>
                            <a:srgbClr val="000000"/>
                          </a:solidFill>
                          <a:effectLst/>
                          <a:latin typeface="Arial" panose="020B0604020202020204" pitchFamily="34" charset="0"/>
                          <a:ea typeface="+mn-ea"/>
                          <a:cs typeface="Arial" panose="020B0604020202020204" pitchFamily="34" charset="0"/>
                        </a:rPr>
                        <a:t>-</a:t>
                      </a:r>
                      <a:endParaRPr lang="en-US" sz="10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37873">
                <a:tc>
                  <a:txBody>
                    <a:bodyPr/>
                    <a:lstStyle/>
                    <a:p>
                      <a:pPr algn="l" fontAlgn="b"/>
                      <a:r>
                        <a:rPr lang="en-US" sz="1000" i="0" kern="1200" baseline="0" dirty="0" smtClean="0">
                          <a:solidFill>
                            <a:schemeClr val="tx1"/>
                          </a:solidFill>
                          <a:latin typeface="Arial" panose="020B0604020202020204" pitchFamily="34" charset="0"/>
                          <a:ea typeface="+mn-ea"/>
                          <a:cs typeface="Arial" panose="020B0604020202020204" pitchFamily="34" charset="0"/>
                        </a:rPr>
                        <a:t>LA</a:t>
                      </a:r>
                      <a:endParaRPr lang="en-US" sz="1000" i="0" kern="1200" baseline="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1000" b="0" i="0" u="none" strike="noStrike" dirty="0" smtClean="0">
                          <a:solidFill>
                            <a:schemeClr val="tx1"/>
                          </a:solidFill>
                          <a:effectLst/>
                          <a:latin typeface="Arial" panose="020B0604020202020204" pitchFamily="34" charset="0"/>
                          <a:cs typeface="Arial" panose="020B0604020202020204" pitchFamily="34" charset="0"/>
                        </a:rPr>
                        <a:t>10</a:t>
                      </a:r>
                      <a:endParaRPr lang="en-US" sz="1000" b="0" i="0" u="none" strike="noStrike" dirty="0">
                        <a:solidFill>
                          <a:schemeClr val="tx1"/>
                        </a:solidFill>
                        <a:effectLst/>
                        <a:latin typeface="Arial" panose="020B0604020202020204" pitchFamily="34" charset="0"/>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000" b="0" i="1" u="none" strike="noStrike" dirty="0" smtClean="0">
                          <a:solidFill>
                            <a:schemeClr val="tx1"/>
                          </a:solidFill>
                          <a:effectLst/>
                          <a:latin typeface="Arial" panose="020B0604020202020204" pitchFamily="34" charset="0"/>
                          <a:cs typeface="Arial" panose="020B0604020202020204" pitchFamily="34" charset="0"/>
                        </a:rPr>
                        <a:t>14%</a:t>
                      </a:r>
                      <a:endParaRPr lang="en-US" sz="1000" b="0" i="1" u="none" strike="noStrike" dirty="0">
                        <a:solidFill>
                          <a:schemeClr val="tx1"/>
                        </a:solidFill>
                        <a:effectLst/>
                        <a:latin typeface="Arial" panose="020B0604020202020204" pitchFamily="34" charset="0"/>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panose="020B0604020202020204" pitchFamily="34" charset="0"/>
                          <a:ea typeface="+mn-ea"/>
                          <a:cs typeface="Arial" panose="020B0604020202020204" pitchFamily="34" charset="0"/>
                        </a:rPr>
                        <a:t>11</a:t>
                      </a:r>
                      <a:endParaRPr lang="en-US" sz="10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algn="ctr" defTabSz="457146" rtl="0" eaLnBrk="1" fontAlgn="b" latinLnBrk="0" hangingPunct="1"/>
                      <a:r>
                        <a:rPr lang="en-US" sz="1000" b="0" i="1" u="none" strike="noStrike" kern="1200" dirty="0" smtClean="0">
                          <a:solidFill>
                            <a:srgbClr val="000000"/>
                          </a:solidFill>
                          <a:effectLst/>
                          <a:latin typeface="Arial" panose="020B0604020202020204" pitchFamily="34" charset="0"/>
                          <a:ea typeface="+mn-ea"/>
                          <a:cs typeface="Arial" panose="020B0604020202020204" pitchFamily="34" charset="0"/>
                        </a:rPr>
                        <a:t>15%</a:t>
                      </a:r>
                      <a:endParaRPr lang="en-US" sz="1000" b="0" i="1"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ctr" latinLnBrk="0" hangingPunct="1"/>
                      <a:r>
                        <a:rPr lang="en-GB" sz="1000" b="0" i="0" u="none" strike="noStrike" kern="1200" dirty="0" smtClean="0">
                          <a:solidFill>
                            <a:schemeClr val="tx1"/>
                          </a:solidFill>
                          <a:effectLst/>
                          <a:latin typeface="Arial" panose="020B0604020202020204" pitchFamily="34" charset="0"/>
                          <a:ea typeface="+mn-ea"/>
                          <a:cs typeface="Arial" panose="020B0604020202020204" pitchFamily="34" charset="0"/>
                        </a:rPr>
                        <a:t>1</a:t>
                      </a:r>
                      <a:endParaRPr lang="en-US" sz="10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91559">
                <a:tc>
                  <a:txBody>
                    <a:bodyPr/>
                    <a:lstStyle/>
                    <a:p>
                      <a:pPr marL="0" marR="0" indent="0" algn="l" defTabSz="509412" rtl="0" eaLnBrk="1" fontAlgn="b" latinLnBrk="0" hangingPunct="1">
                        <a:lnSpc>
                          <a:spcPct val="100000"/>
                        </a:lnSpc>
                        <a:spcBef>
                          <a:spcPts val="0"/>
                        </a:spcBef>
                        <a:spcAft>
                          <a:spcPts val="0"/>
                        </a:spcAft>
                        <a:buClrTx/>
                        <a:buSzTx/>
                        <a:buFontTx/>
                        <a:buNone/>
                        <a:tabLst/>
                        <a:defRPr/>
                      </a:pPr>
                      <a:r>
                        <a:rPr lang="en-US" sz="1000" b="1" i="0" kern="1200" baseline="0" dirty="0" smtClean="0">
                          <a:solidFill>
                            <a:schemeClr val="tx1"/>
                          </a:solidFill>
                          <a:latin typeface="Arial" panose="020B0604020202020204" pitchFamily="34" charset="0"/>
                          <a:ea typeface="+mn-ea"/>
                          <a:cs typeface="Arial" panose="020B0604020202020204" pitchFamily="34" charset="0"/>
                        </a:rPr>
                        <a:t>Total Emerging Markets</a:t>
                      </a: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1000" b="1" i="0" u="none" strike="noStrike" dirty="0" smtClean="0">
                          <a:solidFill>
                            <a:schemeClr val="tx1"/>
                          </a:solidFill>
                          <a:effectLst/>
                          <a:latin typeface="Arial" panose="020B0604020202020204" pitchFamily="34" charset="0"/>
                          <a:cs typeface="Arial" panose="020B0604020202020204" pitchFamily="34" charset="0"/>
                        </a:rPr>
                        <a:t>25</a:t>
                      </a:r>
                      <a:endParaRPr lang="en-US" sz="1000" b="1" i="0" u="none" strike="noStrike" dirty="0">
                        <a:solidFill>
                          <a:schemeClr val="tx1"/>
                        </a:solidFill>
                        <a:effectLst/>
                        <a:latin typeface="Arial" panose="020B0604020202020204" pitchFamily="34" charset="0"/>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000" b="1" i="1" u="none" strike="noStrike" dirty="0" smtClean="0">
                          <a:solidFill>
                            <a:srgbClr val="000000"/>
                          </a:solidFill>
                          <a:effectLst/>
                          <a:latin typeface="Arial" panose="020B0604020202020204" pitchFamily="34" charset="0"/>
                          <a:cs typeface="Arial" panose="020B0604020202020204" pitchFamily="34" charset="0"/>
                        </a:rPr>
                        <a:t>36%</a:t>
                      </a:r>
                      <a:endParaRPr lang="en-US" sz="1000" b="1" i="1"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sz="1000" b="1" i="0" u="none" strike="noStrike" dirty="0" smtClean="0">
                          <a:solidFill>
                            <a:schemeClr val="tx1"/>
                          </a:solidFill>
                          <a:effectLst/>
                          <a:latin typeface="Arial" panose="020B0604020202020204" pitchFamily="34" charset="0"/>
                          <a:cs typeface="Arial" panose="020B0604020202020204" pitchFamily="34" charset="0"/>
                        </a:rPr>
                        <a:t>26</a:t>
                      </a:r>
                      <a:endParaRPr lang="en-US" sz="1000" b="1" i="0" u="none" strike="noStrike" dirty="0">
                        <a:solidFill>
                          <a:schemeClr val="tx1"/>
                        </a:solidFill>
                        <a:effectLst/>
                        <a:latin typeface="Arial" panose="020B0604020202020204" pitchFamily="34" charset="0"/>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fontAlgn="b"/>
                      <a:r>
                        <a:rPr lang="en-US" sz="1000" b="1" i="1" u="none" strike="noStrike" dirty="0" smtClean="0">
                          <a:solidFill>
                            <a:srgbClr val="000000"/>
                          </a:solidFill>
                          <a:effectLst/>
                          <a:latin typeface="Arial" panose="020B0604020202020204" pitchFamily="34" charset="0"/>
                          <a:cs typeface="Arial" panose="020B0604020202020204" pitchFamily="34" charset="0"/>
                        </a:rPr>
                        <a:t>35%</a:t>
                      </a:r>
                      <a:endParaRPr lang="en-US" sz="1000" b="1" i="1"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ctr" latinLnBrk="0" hangingPunct="1"/>
                      <a:r>
                        <a:rPr lang="en-GB" sz="1000" b="1" i="0" u="none" strike="noStrike" kern="1200" dirty="0" smtClean="0">
                          <a:solidFill>
                            <a:srgbClr val="000000"/>
                          </a:solidFill>
                          <a:effectLst/>
                          <a:latin typeface="Arial" panose="020B0604020202020204" pitchFamily="34" charset="0"/>
                          <a:ea typeface="+mn-ea"/>
                          <a:cs typeface="Arial" panose="020B0604020202020204" pitchFamily="34" charset="0"/>
                        </a:rPr>
                        <a:t>1</a:t>
                      </a:r>
                      <a:endParaRPr lang="en-US" sz="1000" b="1"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237873">
                <a:tc>
                  <a:txBody>
                    <a:bodyPr/>
                    <a:lstStyle/>
                    <a:p>
                      <a:pPr algn="l" fontAlgn="b"/>
                      <a:r>
                        <a:rPr lang="en-US" sz="1000" b="0" i="0" kern="1200" baseline="0" dirty="0" smtClean="0">
                          <a:solidFill>
                            <a:schemeClr val="tx1"/>
                          </a:solidFill>
                          <a:latin typeface="Arial" panose="020B0604020202020204" pitchFamily="34" charset="0"/>
                          <a:ea typeface="+mn-ea"/>
                          <a:cs typeface="Arial" panose="020B0604020202020204" pitchFamily="34" charset="0"/>
                        </a:rPr>
                        <a:t>Global/MBS</a:t>
                      </a:r>
                      <a:endParaRPr lang="en-US" sz="1000" b="0" i="0" kern="1200" baseline="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ctr"/>
                      <a:r>
                        <a:rPr lang="en-US" sz="1000" b="0" i="0" u="none" strike="noStrike" dirty="0" smtClean="0">
                          <a:solidFill>
                            <a:schemeClr val="tx1"/>
                          </a:solidFill>
                          <a:effectLst/>
                          <a:latin typeface="Arial" panose="020B0604020202020204" pitchFamily="34" charset="0"/>
                          <a:cs typeface="Arial" panose="020B0604020202020204" pitchFamily="34" charset="0"/>
                        </a:rPr>
                        <a:t>18</a:t>
                      </a:r>
                      <a:endParaRPr lang="en-US" sz="1000" b="0" i="0" u="none" strike="noStrike" dirty="0">
                        <a:solidFill>
                          <a:schemeClr val="tx1"/>
                        </a:solidFill>
                        <a:effectLst/>
                        <a:latin typeface="Arial" panose="020B0604020202020204" pitchFamily="34" charset="0"/>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US" sz="1000" b="0" i="1" u="none" strike="noStrike" dirty="0" smtClean="0">
                          <a:solidFill>
                            <a:srgbClr val="000000"/>
                          </a:solidFill>
                          <a:effectLst/>
                          <a:latin typeface="Arial" panose="020B0604020202020204" pitchFamily="34" charset="0"/>
                          <a:cs typeface="Arial" panose="020B0604020202020204" pitchFamily="34" charset="0"/>
                        </a:rPr>
                        <a:t>26%</a:t>
                      </a:r>
                      <a:endParaRPr lang="en-US" sz="1000" b="0" i="1" u="none" strike="noStrike" dirty="0">
                        <a:solidFill>
                          <a:srgbClr val="000000"/>
                        </a:solidFill>
                        <a:effectLst/>
                        <a:latin typeface="Arial" panose="020B0604020202020204" pitchFamily="34" charset="0"/>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b" latinLnBrk="0" hangingPunct="1"/>
                      <a:r>
                        <a:rPr lang="en-US" sz="1000" b="0" i="0" u="none" strike="noStrike" kern="1200" dirty="0" smtClean="0">
                          <a:solidFill>
                            <a:srgbClr val="000000"/>
                          </a:solidFill>
                          <a:effectLst/>
                          <a:latin typeface="Arial" panose="020B0604020202020204" pitchFamily="34" charset="0"/>
                          <a:ea typeface="+mn-ea"/>
                          <a:cs typeface="Arial" panose="020B0604020202020204" pitchFamily="34" charset="0"/>
                        </a:rPr>
                        <a:t>23</a:t>
                      </a:r>
                      <a:endParaRPr lang="en-US" sz="10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algn="ctr" defTabSz="457146" rtl="0" eaLnBrk="1" fontAlgn="b" latinLnBrk="0" hangingPunct="1"/>
                      <a:r>
                        <a:rPr lang="en-US" sz="1000" b="0" i="1" u="none" strike="noStrike" kern="1200" dirty="0" smtClean="0">
                          <a:solidFill>
                            <a:srgbClr val="000000"/>
                          </a:solidFill>
                          <a:effectLst/>
                          <a:latin typeface="Arial" panose="020B0604020202020204" pitchFamily="34" charset="0"/>
                          <a:ea typeface="+mn-ea"/>
                          <a:cs typeface="Arial" panose="020B0604020202020204" pitchFamily="34" charset="0"/>
                        </a:rPr>
                        <a:t>31%</a:t>
                      </a:r>
                      <a:endParaRPr lang="en-US" sz="1000" b="0" i="1"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5720" marR="45720" anchor="b">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ctr" latinLnBrk="0" hangingPunct="1"/>
                      <a:r>
                        <a:rPr lang="en-GB" sz="1000" b="0" i="0" u="none" strike="noStrike" kern="1200" dirty="0" smtClean="0">
                          <a:solidFill>
                            <a:srgbClr val="000000"/>
                          </a:solidFill>
                          <a:effectLst/>
                          <a:latin typeface="Arial" panose="020B0604020202020204" pitchFamily="34" charset="0"/>
                          <a:ea typeface="+mn-ea"/>
                          <a:cs typeface="Arial" panose="020B0604020202020204" pitchFamily="34" charset="0"/>
                        </a:rPr>
                        <a:t>5</a:t>
                      </a:r>
                      <a:endParaRPr lang="en-US" sz="10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5720" marR="4572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174935">
                <a:tc>
                  <a:txBody>
                    <a:bodyPr/>
                    <a:lstStyle/>
                    <a:p>
                      <a:pPr algn="l" fontAlgn="b"/>
                      <a:endParaRPr lang="en-US" sz="600" i="0" kern="1200" baseline="30000" dirty="0">
                        <a:solidFill>
                          <a:schemeClr val="tx1"/>
                        </a:solidFill>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US" sz="600" b="1" i="0" dirty="0">
                        <a:solidFill>
                          <a:schemeClr val="tx1"/>
                        </a:solidFill>
                        <a:latin typeface="Arial" panose="020B0604020202020204" pitchFamily="34" charset="0"/>
                        <a:cs typeface="Arial" panose="020B0604020202020204" pitchFamily="3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600" b="1" i="1" dirty="0">
                        <a:latin typeface="Arial" panose="020B0604020202020204" pitchFamily="34" charset="0"/>
                        <a:cs typeface="Arial" panose="020B0604020202020204" pitchFamily="3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endParaRPr lang="en-US" sz="600" b="1" i="0" dirty="0">
                        <a:solidFill>
                          <a:schemeClr val="tx1"/>
                        </a:solidFill>
                        <a:latin typeface="Arial" panose="020B0604020202020204" pitchFamily="34" charset="0"/>
                        <a:cs typeface="Arial" panose="020B0604020202020204" pitchFamily="3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600" b="1" i="1" dirty="0">
                        <a:latin typeface="Arial" panose="020B0604020202020204" pitchFamily="34" charset="0"/>
                        <a:cs typeface="Arial" panose="020B0604020202020204" pitchFamily="3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ctr" latinLnBrk="0" hangingPunct="1"/>
                      <a:r>
                        <a:rPr lang="en-US" sz="600" b="1" i="0" kern="1200" dirty="0" smtClean="0">
                          <a:solidFill>
                            <a:schemeClr val="dk1"/>
                          </a:solidFill>
                          <a:latin typeface="Arial" panose="020B0604020202020204" pitchFamily="34" charset="0"/>
                          <a:ea typeface="+mn-ea"/>
                          <a:cs typeface="Arial" panose="020B0604020202020204" pitchFamily="34" charset="0"/>
                        </a:rPr>
                        <a:t>-</a:t>
                      </a:r>
                      <a:endParaRPr lang="en-US" sz="600" b="1" i="0" kern="1200" dirty="0">
                        <a:solidFill>
                          <a:schemeClr val="dk1"/>
                        </a:solidFill>
                        <a:latin typeface="Arial" panose="020B0604020202020204" pitchFamily="34" charset="0"/>
                        <a:ea typeface="+mn-ea"/>
                        <a:cs typeface="Arial" panose="020B0604020202020204" pitchFamily="3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r>
              <a:tr h="252999">
                <a:tc>
                  <a:txBody>
                    <a:bodyPr/>
                    <a:lstStyle/>
                    <a:p>
                      <a:r>
                        <a:rPr lang="en-US" sz="1000" b="1" i="0" dirty="0" smtClean="0">
                          <a:latin typeface="Arial" panose="020B0604020202020204" pitchFamily="34" charset="0"/>
                          <a:cs typeface="Arial" panose="020B0604020202020204" pitchFamily="34" charset="0"/>
                        </a:rPr>
                        <a:t>Total </a:t>
                      </a:r>
                      <a:endParaRPr lang="en-US" sz="1000" b="1" i="0" dirty="0">
                        <a:latin typeface="Arial" panose="020B0604020202020204" pitchFamily="34" charset="0"/>
                        <a:cs typeface="Arial" panose="020B0604020202020204" pitchFamily="34" charset="0"/>
                      </a:endParaRPr>
                    </a:p>
                  </a:txBody>
                  <a:tcPr marL="100584" marR="100584" marT="50292" marB="5029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000" b="1" i="0" dirty="0" smtClean="0">
                          <a:solidFill>
                            <a:schemeClr val="tx1"/>
                          </a:solidFill>
                          <a:latin typeface="Arial" panose="020B0604020202020204" pitchFamily="34" charset="0"/>
                          <a:cs typeface="Arial" panose="020B0604020202020204" pitchFamily="34" charset="0"/>
                        </a:rPr>
                        <a:t>70</a:t>
                      </a:r>
                      <a:endParaRPr lang="en-US" sz="1000" b="1" i="0" dirty="0">
                        <a:solidFill>
                          <a:schemeClr val="tx1"/>
                        </a:solidFill>
                        <a:latin typeface="Arial" panose="020B0604020202020204" pitchFamily="34" charset="0"/>
                        <a:cs typeface="Arial" panose="020B0604020202020204" pitchFamily="3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r>
                        <a:rPr lang="en-US" sz="1000" b="1" i="1" dirty="0" smtClean="0">
                          <a:latin typeface="Arial" panose="020B0604020202020204" pitchFamily="34" charset="0"/>
                          <a:cs typeface="Arial" panose="020B0604020202020204" pitchFamily="34" charset="0"/>
                        </a:rPr>
                        <a:t>100%</a:t>
                      </a:r>
                      <a:endParaRPr lang="en-US" sz="1000" b="1" i="1" dirty="0">
                        <a:latin typeface="Arial" panose="020B0604020202020204" pitchFamily="34" charset="0"/>
                        <a:cs typeface="Arial" panose="020B0604020202020204" pitchFamily="3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ctr"/>
                      <a:r>
                        <a:rPr lang="en-US" sz="1000" b="1" i="0" dirty="0" smtClean="0">
                          <a:solidFill>
                            <a:schemeClr val="tx1"/>
                          </a:solidFill>
                          <a:latin typeface="Arial" panose="020B0604020202020204" pitchFamily="34" charset="0"/>
                          <a:cs typeface="Arial" panose="020B0604020202020204" pitchFamily="34" charset="0"/>
                        </a:rPr>
                        <a:t>75</a:t>
                      </a:r>
                      <a:endParaRPr lang="en-US" sz="1000" b="1" i="0" dirty="0">
                        <a:solidFill>
                          <a:schemeClr val="tx1"/>
                        </a:solidFill>
                        <a:latin typeface="Arial" panose="020B0604020202020204" pitchFamily="34" charset="0"/>
                        <a:cs typeface="Arial" panose="020B0604020202020204" pitchFamily="3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ctr"/>
                      <a:r>
                        <a:rPr lang="en-US" sz="1000" b="1" i="1" dirty="0" smtClean="0">
                          <a:latin typeface="Arial" panose="020B0604020202020204" pitchFamily="34" charset="0"/>
                          <a:cs typeface="Arial" panose="020B0604020202020204" pitchFamily="34" charset="0"/>
                        </a:rPr>
                        <a:t>100%</a:t>
                      </a:r>
                      <a:endParaRPr lang="en-US" sz="1000" b="1" i="1" dirty="0">
                        <a:latin typeface="Arial" panose="020B0604020202020204" pitchFamily="34" charset="0"/>
                        <a:cs typeface="Arial" panose="020B0604020202020204" pitchFamily="3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algn="ctr" defTabSz="457146" rtl="0" eaLnBrk="1" fontAlgn="ctr" latinLnBrk="0" hangingPunct="1"/>
                      <a:r>
                        <a:rPr lang="en-GB" sz="1000" b="1" i="0" kern="1200" dirty="0" smtClean="0">
                          <a:solidFill>
                            <a:schemeClr val="dk1"/>
                          </a:solidFill>
                          <a:latin typeface="Arial" panose="020B0604020202020204" pitchFamily="34" charset="0"/>
                          <a:ea typeface="+mn-ea"/>
                          <a:cs typeface="Arial" panose="020B0604020202020204" pitchFamily="34" charset="0"/>
                        </a:rPr>
                        <a:t>5</a:t>
                      </a:r>
                      <a:endParaRPr lang="en-US" sz="1000" b="1" i="0" kern="1200" dirty="0">
                        <a:solidFill>
                          <a:schemeClr val="dk1"/>
                        </a:solidFill>
                        <a:latin typeface="Arial" panose="020B0604020202020204" pitchFamily="34" charset="0"/>
                        <a:ea typeface="+mn-ea"/>
                        <a:cs typeface="Arial" panose="020B0604020202020204" pitchFamily="34" charset="0"/>
                      </a:endParaRPr>
                    </a:p>
                  </a:txBody>
                  <a:tcPr marL="45720" marR="4572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12" name="Rectangle 11"/>
          <p:cNvSpPr/>
          <p:nvPr/>
        </p:nvSpPr>
        <p:spPr bwMode="auto">
          <a:xfrm>
            <a:off x="5161839" y="1467020"/>
            <a:ext cx="4610203" cy="552280"/>
          </a:xfrm>
          <a:prstGeom prst="rect">
            <a:avLst/>
          </a:prstGeom>
          <a:solidFill>
            <a:srgbClr val="4F2170"/>
          </a:solidFill>
          <a:ln w="9525" cap="flat" cmpd="sng" algn="ctr">
            <a:noFill/>
            <a:prstDash val="solid"/>
            <a:round/>
            <a:headEnd type="none" w="med" len="med"/>
            <a:tailEnd type="none" w="med" len="med"/>
          </a:ln>
          <a:effectLst/>
        </p:spPr>
        <p:txBody>
          <a:bodyPr vert="horz" wrap="none" lIns="101882" tIns="50941" rIns="101882" bIns="50941" numCol="1" rtlCol="0" anchor="ctr" anchorCtr="0" compatLnSpc="1">
            <a:prstTxWarp prst="textNoShape">
              <a:avLst/>
            </a:prstTxWarp>
          </a:bodyPr>
          <a:lstStyle/>
          <a:p>
            <a:pPr algn="ctr" eaLnBrk="0" fontAlgn="base" hangingPunct="0">
              <a:spcBef>
                <a:spcPct val="0"/>
              </a:spcBef>
              <a:spcAft>
                <a:spcPct val="0"/>
              </a:spcAft>
            </a:pPr>
            <a:r>
              <a:rPr lang="en-US" sz="1200" b="1" dirty="0" smtClean="0">
                <a:solidFill>
                  <a:srgbClr val="FFFFFF"/>
                </a:solidFill>
                <a:latin typeface="Arial" panose="020B0604020202020204" pitchFamily="34" charset="0"/>
                <a:ea typeface="Arial Unicode MS" pitchFamily="34" charset="-128"/>
                <a:cs typeface="Arial" panose="020B0604020202020204" pitchFamily="34" charset="0"/>
              </a:rPr>
              <a:t>Process Coverage</a:t>
            </a:r>
            <a:endParaRPr lang="en-US" sz="900" b="1" dirty="0">
              <a:solidFill>
                <a:srgbClr val="FFFFFF"/>
              </a:solidFill>
              <a:latin typeface="Arial" panose="020B0604020202020204" pitchFamily="34" charset="0"/>
              <a:ea typeface="Arial Unicode MS" pitchFamily="34" charset="-128"/>
              <a:cs typeface="Arial" panose="020B0604020202020204" pitchFamily="34" charset="0"/>
            </a:endParaRPr>
          </a:p>
        </p:txBody>
      </p:sp>
      <p:sp>
        <p:nvSpPr>
          <p:cNvPr id="14" name="Rectangle 13"/>
          <p:cNvSpPr/>
          <p:nvPr/>
        </p:nvSpPr>
        <p:spPr bwMode="auto">
          <a:xfrm>
            <a:off x="343427" y="1467021"/>
            <a:ext cx="4600354" cy="552280"/>
          </a:xfrm>
          <a:prstGeom prst="rect">
            <a:avLst/>
          </a:prstGeom>
          <a:solidFill>
            <a:srgbClr val="4F2170"/>
          </a:solidFill>
          <a:ln w="9525" cap="flat" cmpd="sng" algn="ctr">
            <a:noFill/>
            <a:prstDash val="solid"/>
            <a:round/>
            <a:headEnd type="none" w="med" len="med"/>
            <a:tailEnd type="none" w="med" len="med"/>
          </a:ln>
          <a:effectLst/>
        </p:spPr>
        <p:txBody>
          <a:bodyPr vert="horz" wrap="none" lIns="101882" tIns="50941" rIns="101882" bIns="50941" numCol="1" rtlCol="0" anchor="ctr" anchorCtr="0" compatLnSpc="1">
            <a:prstTxWarp prst="textNoShape">
              <a:avLst/>
            </a:prstTxWarp>
          </a:bodyPr>
          <a:lstStyle/>
          <a:p>
            <a:pPr algn="ctr" eaLnBrk="0" fontAlgn="base" hangingPunct="0">
              <a:spcBef>
                <a:spcPct val="0"/>
              </a:spcBef>
              <a:spcAft>
                <a:spcPct val="0"/>
              </a:spcAft>
            </a:pPr>
            <a:r>
              <a:rPr lang="en-US" sz="1200" b="1" dirty="0" smtClean="0">
                <a:solidFill>
                  <a:srgbClr val="FFFFFF"/>
                </a:solidFill>
                <a:latin typeface="Arial" panose="020B0604020202020204" pitchFamily="34" charset="0"/>
                <a:ea typeface="Arial Unicode MS" pitchFamily="34" charset="-128"/>
                <a:cs typeface="Arial" panose="020B0604020202020204" pitchFamily="34" charset="0"/>
              </a:rPr>
              <a:t>Global and Regional Coverage</a:t>
            </a:r>
            <a:endParaRPr lang="en-US" sz="900" b="1" dirty="0">
              <a:solidFill>
                <a:srgbClr val="FFFFFF"/>
              </a:solidFill>
              <a:latin typeface="Arial" panose="020B0604020202020204" pitchFamily="34" charset="0"/>
              <a:ea typeface="Arial Unicode MS" pitchFamily="34" charset="-128"/>
              <a:cs typeface="Arial" panose="020B0604020202020204" pitchFamily="34" charset="0"/>
            </a:endParaRPr>
          </a:p>
        </p:txBody>
      </p:sp>
      <p:sp>
        <p:nvSpPr>
          <p:cNvPr id="16" name="Title 2"/>
          <p:cNvSpPr txBox="1">
            <a:spLocks/>
          </p:cNvSpPr>
          <p:nvPr/>
        </p:nvSpPr>
        <p:spPr>
          <a:xfrm>
            <a:off x="66840" y="0"/>
            <a:ext cx="9990918" cy="850585"/>
          </a:xfrm>
          <a:prstGeom prst="rect">
            <a:avLst/>
          </a:prstGeom>
        </p:spPr>
        <p:txBody>
          <a:bodyPr/>
          <a:lstStyle>
            <a:lvl1pPr algn="ctr" defTabSz="508000" rtl="0" eaLnBrk="0" fontAlgn="base" hangingPunct="0">
              <a:spcBef>
                <a:spcPct val="0"/>
              </a:spcBef>
              <a:spcAft>
                <a:spcPct val="0"/>
              </a:spcAft>
              <a:defRPr sz="4900" kern="1200">
                <a:solidFill>
                  <a:schemeClr val="tx1"/>
                </a:solidFill>
                <a:latin typeface="+mj-lt"/>
                <a:ea typeface="ＭＳ Ｐゴシック" charset="-128"/>
                <a:cs typeface="ＭＳ Ｐゴシック" charset="-128"/>
              </a:defRPr>
            </a:lvl1pPr>
            <a:lvl2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2pPr>
            <a:lvl3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3pPr>
            <a:lvl4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4pPr>
            <a:lvl5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5pPr>
            <a:lvl6pPr marL="4572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6pPr>
            <a:lvl7pPr marL="9144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7pPr>
            <a:lvl8pPr marL="13716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8pPr>
            <a:lvl9pPr marL="18288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9pPr>
          </a:lstStyle>
          <a:p>
            <a:pPr algn="l"/>
            <a:r>
              <a:rPr lang="en-US" sz="2800" dirty="0" smtClean="0">
                <a:solidFill>
                  <a:srgbClr val="002060"/>
                </a:solidFill>
                <a:latin typeface="Arial" panose="020B0604020202020204" pitchFamily="34" charset="0"/>
                <a:cs typeface="Arial" pitchFamily="34" charset="0"/>
              </a:rPr>
              <a:t>Internal Audit Plan Coverage</a:t>
            </a:r>
            <a:endParaRPr lang="en-US" sz="2800" dirty="0">
              <a:solidFill>
                <a:srgbClr val="002060"/>
              </a:solidFill>
              <a:latin typeface="Arial" pitchFamily="34" charset="0"/>
              <a:cs typeface="Arial" pitchFamily="34" charset="0"/>
            </a:endParaRPr>
          </a:p>
        </p:txBody>
      </p:sp>
      <p:cxnSp>
        <p:nvCxnSpPr>
          <p:cNvPr id="6" name="Straight Connector 5"/>
          <p:cNvCxnSpPr/>
          <p:nvPr/>
        </p:nvCxnSpPr>
        <p:spPr>
          <a:xfrm flipV="1">
            <a:off x="505352" y="4533339"/>
            <a:ext cx="4132749" cy="22033"/>
          </a:xfrm>
          <a:prstGeom prst="line">
            <a:avLst/>
          </a:prstGeom>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5337636" y="6397127"/>
            <a:ext cx="4132749" cy="22033"/>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V="1">
            <a:off x="577229" y="6386111"/>
            <a:ext cx="4132749" cy="22033"/>
          </a:xfrm>
          <a:prstGeom prst="line">
            <a:avLst/>
          </a:prstGeom>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2079172" y="7021286"/>
            <a:ext cx="2703630" cy="461665"/>
          </a:xfrm>
          <a:prstGeom prst="rect">
            <a:avLst/>
          </a:prstGeom>
          <a:noFill/>
        </p:spPr>
        <p:txBody>
          <a:bodyPr wrap="square" rtlCol="0">
            <a:spAutoFit/>
          </a:bodyPr>
          <a:lstStyle/>
          <a:p>
            <a:r>
              <a:rPr lang="en-US" sz="800" dirty="0" smtClean="0">
                <a:latin typeface="Arial" panose="020B0604020202020204" pitchFamily="34" charset="0"/>
                <a:cs typeface="Arial" panose="020B0604020202020204" pitchFamily="34" charset="0"/>
              </a:rPr>
              <a:t>* MBS Readiness reviews:</a:t>
            </a:r>
          </a:p>
          <a:p>
            <a:r>
              <a:rPr lang="en-US" sz="800" dirty="0" smtClean="0">
                <a:latin typeface="Arial" panose="020B0604020202020204" pitchFamily="34" charset="0"/>
                <a:cs typeface="Arial" panose="020B0604020202020204" pitchFamily="34" charset="0"/>
              </a:rPr>
              <a:t>	2017: 1 Global, 1 Regional</a:t>
            </a:r>
          </a:p>
          <a:p>
            <a:r>
              <a:rPr lang="en-US" sz="800" dirty="0" smtClean="0">
                <a:latin typeface="Arial" panose="020B0604020202020204" pitchFamily="34" charset="0"/>
                <a:cs typeface="Arial" panose="020B0604020202020204" pitchFamily="34" charset="0"/>
              </a:rPr>
              <a:t>	2018: 1 Global, 2 Regional </a:t>
            </a:r>
            <a:endParaRPr lang="en-US" sz="800" dirty="0">
              <a:latin typeface="Arial" panose="020B0604020202020204" pitchFamily="34" charset="0"/>
              <a:cs typeface="Arial" panose="020B0604020202020204" pitchFamily="34" charset="0"/>
            </a:endParaRPr>
          </a:p>
        </p:txBody>
      </p:sp>
      <p:sp>
        <p:nvSpPr>
          <p:cNvPr id="23" name="TextBox 22"/>
          <p:cNvSpPr txBox="1"/>
          <p:nvPr/>
        </p:nvSpPr>
        <p:spPr>
          <a:xfrm>
            <a:off x="5118791" y="6944342"/>
            <a:ext cx="4754552" cy="461665"/>
          </a:xfrm>
          <a:prstGeom prst="rect">
            <a:avLst/>
          </a:prstGeom>
          <a:solidFill>
            <a:schemeClr val="bg1"/>
          </a:solidFill>
        </p:spPr>
        <p:txBody>
          <a:bodyPr wrap="square" rtlCol="0">
            <a:spAutoFit/>
          </a:bodyPr>
          <a:lstStyle/>
          <a:p>
            <a:pPr marL="228600" indent="-228600">
              <a:buAutoNum type="arabicParenBoth"/>
            </a:pPr>
            <a:r>
              <a:rPr lang="en-US" sz="800" dirty="0" smtClean="0">
                <a:latin typeface="Arial" panose="020B0604020202020204" pitchFamily="34" charset="0"/>
                <a:cs typeface="Arial" panose="020B0604020202020204" pitchFamily="34" charset="0"/>
              </a:rPr>
              <a:t>Includes </a:t>
            </a:r>
            <a:r>
              <a:rPr lang="en-US" sz="800" dirty="0">
                <a:latin typeface="Arial" panose="020B0604020202020204" pitchFamily="34" charset="0"/>
                <a:cs typeface="Arial" panose="020B0604020202020204" pitchFamily="34" charset="0"/>
              </a:rPr>
              <a:t>Manufacturing, Warehousing and </a:t>
            </a:r>
            <a:r>
              <a:rPr lang="en-US" sz="800" dirty="0" smtClean="0">
                <a:latin typeface="Arial" panose="020B0604020202020204" pitchFamily="34" charset="0"/>
                <a:cs typeface="Arial" panose="020B0604020202020204" pitchFamily="34" charset="0"/>
              </a:rPr>
              <a:t>Distribution, CAPEX (greenfield/brownfield) reviews</a:t>
            </a:r>
          </a:p>
          <a:p>
            <a:pPr marL="228600" indent="-228600">
              <a:buAutoNum type="arabicParenBoth"/>
            </a:pPr>
            <a:r>
              <a:rPr lang="en-US" sz="800" dirty="0" smtClean="0">
                <a:latin typeface="Arial" panose="020B0604020202020204" pitchFamily="34" charset="0"/>
                <a:cs typeface="Arial" panose="020B0604020202020204" pitchFamily="34" charset="0"/>
              </a:rPr>
              <a:t>Includes readiness reviews prior to transition of processes to MBS</a:t>
            </a:r>
          </a:p>
          <a:p>
            <a:pPr marL="228600" indent="-228600">
              <a:buAutoNum type="arabicParenBoth"/>
            </a:pPr>
            <a:r>
              <a:rPr lang="en-US" sz="800" dirty="0" smtClean="0">
                <a:latin typeface="Arial" panose="020B0604020202020204" pitchFamily="34" charset="0"/>
                <a:cs typeface="Arial" panose="020B0604020202020204" pitchFamily="34" charset="0"/>
              </a:rPr>
              <a:t>Includes third party governance, invoicing, contract compliance reviews of BPO and IS suppliers</a:t>
            </a:r>
          </a:p>
        </p:txBody>
      </p:sp>
      <p:sp>
        <p:nvSpPr>
          <p:cNvPr id="24" name="Rectangle 23"/>
          <p:cNvSpPr/>
          <p:nvPr/>
        </p:nvSpPr>
        <p:spPr>
          <a:xfrm>
            <a:off x="314267" y="550547"/>
            <a:ext cx="9457776" cy="678177"/>
          </a:xfrm>
          <a:prstGeom prst="rect">
            <a:avLst/>
          </a:prstGeom>
          <a:solidFill>
            <a:srgbClr val="4D267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500" b="1" dirty="0" smtClean="0">
                <a:latin typeface="Arial" panose="020B0604020202020204" pitchFamily="34" charset="0"/>
                <a:cs typeface="Arial" panose="020B0604020202020204" pitchFamily="34" charset="0"/>
              </a:rPr>
              <a:t>The audit plan assurance activities are well balanced with equal coverage across emerging markets and developed markets, and increased coverage of Global/MBS processes</a:t>
            </a:r>
            <a:endParaRPr lang="en-US" sz="15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1808619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half" idx="2"/>
          </p:nvPr>
        </p:nvSpPr>
        <p:spPr>
          <a:xfrm>
            <a:off x="153499" y="822493"/>
            <a:ext cx="9546935" cy="6083470"/>
          </a:xfrm>
        </p:spPr>
        <p:txBody>
          <a:bodyPr/>
          <a:lstStyle/>
          <a:p>
            <a:r>
              <a:rPr lang="en-US" sz="1600" i="1" dirty="0" smtClean="0">
                <a:solidFill>
                  <a:srgbClr val="C00000"/>
                </a:solidFill>
              </a:rPr>
              <a:t>The world is changing…..</a:t>
            </a:r>
          </a:p>
          <a:p>
            <a:pPr marL="285750" indent="-285750">
              <a:buFont typeface="Arial" panose="020B0604020202020204" pitchFamily="34" charset="0"/>
              <a:buChar char="•"/>
            </a:pPr>
            <a:r>
              <a:rPr lang="en-US" sz="1600" dirty="0" smtClean="0"/>
              <a:t>Volatile </a:t>
            </a:r>
            <a:r>
              <a:rPr lang="en-US" sz="1600" dirty="0"/>
              <a:t>markets and </a:t>
            </a:r>
            <a:r>
              <a:rPr lang="en-US" sz="1600" dirty="0" smtClean="0"/>
              <a:t>socio-political instability </a:t>
            </a:r>
            <a:r>
              <a:rPr lang="en-US" sz="1600" dirty="0"/>
              <a:t>continue to plague global economies. </a:t>
            </a:r>
          </a:p>
          <a:p>
            <a:pPr marL="285750" indent="-285750">
              <a:buFont typeface="Arial" panose="020B0604020202020204" pitchFamily="34" charset="0"/>
              <a:buChar char="•"/>
            </a:pPr>
            <a:r>
              <a:rPr lang="en-US" sz="1600" dirty="0"/>
              <a:t>More revenue is originating from emerging markets, bringing with it new regulatory, cultural, tax and talent risks.</a:t>
            </a:r>
          </a:p>
          <a:p>
            <a:pPr marL="285750" indent="-285750">
              <a:buFont typeface="Arial" panose="020B0604020202020204" pitchFamily="34" charset="0"/>
              <a:buChar char="•"/>
            </a:pPr>
            <a:r>
              <a:rPr lang="en-US" sz="1600" dirty="0" smtClean="0"/>
              <a:t>The </a:t>
            </a:r>
            <a:r>
              <a:rPr lang="en-US" sz="1600" dirty="0"/>
              <a:t>pace of technological change keeps picking up speed. </a:t>
            </a:r>
          </a:p>
          <a:p>
            <a:pPr marL="285750" indent="-285750">
              <a:buFont typeface="Arial" panose="020B0604020202020204" pitchFamily="34" charset="0"/>
              <a:buChar char="•"/>
            </a:pPr>
            <a:r>
              <a:rPr lang="en-US" sz="1600" dirty="0"/>
              <a:t>Evolving technology has the potential to completely change the business landscape across entire industries.  </a:t>
            </a:r>
          </a:p>
          <a:p>
            <a:pPr marL="285750" indent="-285750">
              <a:buFont typeface="Arial" panose="020B0604020202020204" pitchFamily="34" charset="0"/>
              <a:buChar char="•"/>
            </a:pPr>
            <a:r>
              <a:rPr lang="en-US" sz="1600" dirty="0" smtClean="0"/>
              <a:t>Consumers</a:t>
            </a:r>
            <a:r>
              <a:rPr lang="en-US" sz="1600" dirty="0"/>
              <a:t>, investors and regulators are demanding greater visibility into everything an organization </a:t>
            </a:r>
            <a:r>
              <a:rPr lang="en-US" sz="1600" dirty="0" smtClean="0"/>
              <a:t>does.</a:t>
            </a:r>
          </a:p>
          <a:p>
            <a:pPr marL="285750" indent="-285750">
              <a:buFont typeface="Arial" panose="020B0604020202020204" pitchFamily="34" charset="0"/>
              <a:buChar char="•"/>
            </a:pPr>
            <a:r>
              <a:rPr lang="en-US" sz="1600" dirty="0" smtClean="0"/>
              <a:t>Increasingly global organizations are moving their business processes to the third party BPOs (in low cost countries) and these BPOs serve as an extension of the organization</a:t>
            </a:r>
          </a:p>
          <a:p>
            <a:endParaRPr lang="en-US" sz="1600" dirty="0" smtClean="0"/>
          </a:p>
          <a:p>
            <a:r>
              <a:rPr lang="en-US" sz="1600" i="1" dirty="0" smtClean="0">
                <a:solidFill>
                  <a:srgbClr val="C00000"/>
                </a:solidFill>
              </a:rPr>
              <a:t>The organizations are expecting their Internal Audit functions to…</a:t>
            </a:r>
          </a:p>
          <a:p>
            <a:pPr marL="285750" indent="-285750">
              <a:buFont typeface="Arial" panose="020B0604020202020204" pitchFamily="34" charset="0"/>
              <a:buChar char="•"/>
            </a:pPr>
            <a:r>
              <a:rPr lang="en-US" sz="1600" dirty="0" smtClean="0"/>
              <a:t>Continue to provide high quality assurance over business operations, including the third party operations. </a:t>
            </a:r>
          </a:p>
          <a:p>
            <a:pPr marL="285750" indent="-285750">
              <a:buFont typeface="Arial" panose="020B0604020202020204" pitchFamily="34" charset="0"/>
              <a:buChar char="•"/>
            </a:pPr>
            <a:r>
              <a:rPr lang="en-US" sz="1600" dirty="0" smtClean="0"/>
              <a:t>To anticipate emerging risks and advise on appropriate risk mitigation measures around those risks.</a:t>
            </a:r>
          </a:p>
          <a:p>
            <a:pPr marL="285750" indent="-285750">
              <a:buFont typeface="Arial" panose="020B0604020202020204" pitchFamily="34" charset="0"/>
              <a:buChar char="•"/>
            </a:pPr>
            <a:r>
              <a:rPr lang="en-US" sz="1600" dirty="0" smtClean="0"/>
              <a:t>Take </a:t>
            </a:r>
            <a:r>
              <a:rPr lang="en-US" sz="1600" dirty="0"/>
              <a:t>on a much larger role within the </a:t>
            </a:r>
            <a:r>
              <a:rPr lang="en-US" sz="1600" dirty="0" smtClean="0"/>
              <a:t>organization and asked to provide business insights - serve as strategic advisors to the organizations.</a:t>
            </a:r>
          </a:p>
        </p:txBody>
      </p:sp>
      <p:sp>
        <p:nvSpPr>
          <p:cNvPr id="6" name="Slide Number Placeholder 7"/>
          <p:cNvSpPr txBox="1">
            <a:spLocks/>
          </p:cNvSpPr>
          <p:nvPr/>
        </p:nvSpPr>
        <p:spPr>
          <a:xfrm>
            <a:off x="7080704" y="7432362"/>
            <a:ext cx="2580958" cy="469583"/>
          </a:xfrm>
          <a:prstGeom prst="rect">
            <a:avLst/>
          </a:prstGeom>
        </p:spPr>
        <p:txBody>
          <a:bodyPr lIns="101882" tIns="50941" rIns="101882" bIns="50941"/>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r"/>
            <a:fld id="{4A39C7AA-CF46-4C09-9B35-61659E8A5456}" type="slidenum">
              <a:rPr lang="en-US" sz="1300"/>
              <a:pPr algn="r"/>
              <a:t>2</a:t>
            </a:fld>
            <a:endParaRPr lang="en-US" sz="1300" dirty="0"/>
          </a:p>
        </p:txBody>
      </p:sp>
      <p:sp>
        <p:nvSpPr>
          <p:cNvPr id="7" name="Title 2"/>
          <p:cNvSpPr txBox="1">
            <a:spLocks/>
          </p:cNvSpPr>
          <p:nvPr/>
        </p:nvSpPr>
        <p:spPr>
          <a:xfrm>
            <a:off x="66840" y="0"/>
            <a:ext cx="9990918" cy="850585"/>
          </a:xfrm>
          <a:prstGeom prst="rect">
            <a:avLst/>
          </a:prstGeom>
        </p:spPr>
        <p:txBody>
          <a:bodyPr/>
          <a:lstStyle>
            <a:lvl1pPr algn="ctr" defTabSz="508000" rtl="0" eaLnBrk="0" fontAlgn="base" hangingPunct="0">
              <a:spcBef>
                <a:spcPct val="0"/>
              </a:spcBef>
              <a:spcAft>
                <a:spcPct val="0"/>
              </a:spcAft>
              <a:defRPr sz="4900" kern="1200">
                <a:solidFill>
                  <a:schemeClr val="tx1"/>
                </a:solidFill>
                <a:latin typeface="+mj-lt"/>
                <a:ea typeface="ＭＳ Ｐゴシック" charset="-128"/>
                <a:cs typeface="ＭＳ Ｐゴシック" charset="-128"/>
              </a:defRPr>
            </a:lvl1pPr>
            <a:lvl2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2pPr>
            <a:lvl3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3pPr>
            <a:lvl4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4pPr>
            <a:lvl5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5pPr>
            <a:lvl6pPr marL="4572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6pPr>
            <a:lvl7pPr marL="9144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7pPr>
            <a:lvl8pPr marL="13716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8pPr>
            <a:lvl9pPr marL="18288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9pPr>
          </a:lstStyle>
          <a:p>
            <a:pPr algn="l"/>
            <a:r>
              <a:rPr lang="en-US" sz="2800" dirty="0">
                <a:solidFill>
                  <a:srgbClr val="002060"/>
                </a:solidFill>
                <a:latin typeface="Arial" pitchFamily="34" charset="0"/>
                <a:cs typeface="Arial" pitchFamily="34" charset="0"/>
              </a:rPr>
              <a:t>Changing expectations from Internal Audit</a:t>
            </a:r>
          </a:p>
        </p:txBody>
      </p:sp>
      <p:sp>
        <p:nvSpPr>
          <p:cNvPr id="8" name="Slide Number Placeholder 1"/>
          <p:cNvSpPr txBox="1">
            <a:spLocks/>
          </p:cNvSpPr>
          <p:nvPr/>
        </p:nvSpPr>
        <p:spPr bwMode="auto">
          <a:xfrm>
            <a:off x="9555480" y="3933"/>
            <a:ext cx="502920" cy="320252"/>
          </a:xfrm>
          <a:prstGeom prst="rect">
            <a:avLst/>
          </a:prstGeom>
          <a:noFill/>
          <a:ln w="9525" algn="ctr">
            <a:noFill/>
            <a:miter lim="800000"/>
            <a:headEnd/>
            <a:tailEnd/>
          </a:ln>
          <a:effectLst/>
        </p:spPr>
        <p:txBody>
          <a:bodyPr vert="horz" wrap="square" lIns="0" tIns="45704" rIns="91407" bIns="45704" numCol="1" anchor="b" anchorCtr="0" compatLnSpc="1">
            <a:prstTxWarp prst="textNoShape">
              <a:avLst/>
            </a:prstTxWarp>
          </a:bodyPr>
          <a:lstStyle>
            <a:defPPr>
              <a:defRPr lang="en-US"/>
            </a:defPPr>
            <a:lvl1pPr algn="r" defTabSz="508000" rtl="0" eaLnBrk="0" fontAlgn="base" hangingPunct="0">
              <a:spcBef>
                <a:spcPct val="0"/>
              </a:spcBef>
              <a:spcAft>
                <a:spcPct val="0"/>
              </a:spcAft>
              <a:defRPr sz="990" b="0" kern="1200">
                <a:solidFill>
                  <a:schemeClr val="tx1"/>
                </a:solidFill>
                <a:latin typeface="Arial" charset="0"/>
                <a:ea typeface="+mn-ea"/>
                <a:cs typeface="+mn-cs"/>
              </a:defRPr>
            </a:lvl1pPr>
            <a:lvl2pPr marL="508000" indent="-50800"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2pPr>
            <a:lvl3pPr marL="1017588" indent="-103188"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3pPr>
            <a:lvl4pPr marL="1527175" indent="-155575"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4pPr>
            <a:lvl5pPr marL="2036763" indent="-207963"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0" hangingPunct="1">
              <a:defRPr sz="2000" kern="1200">
                <a:solidFill>
                  <a:schemeClr val="tx1"/>
                </a:solidFill>
                <a:latin typeface="Arial" charset="0"/>
                <a:ea typeface="ＭＳ Ｐゴシック" pitchFamily="34" charset="-128"/>
                <a:cs typeface="+mn-cs"/>
              </a:defRPr>
            </a:lvl6pPr>
            <a:lvl7pPr marL="2743200" algn="l" defTabSz="914400" rtl="0" eaLnBrk="1" latinLnBrk="0" hangingPunct="1">
              <a:defRPr sz="2000" kern="1200">
                <a:solidFill>
                  <a:schemeClr val="tx1"/>
                </a:solidFill>
                <a:latin typeface="Arial" charset="0"/>
                <a:ea typeface="ＭＳ Ｐゴシック" pitchFamily="34" charset="-128"/>
                <a:cs typeface="+mn-cs"/>
              </a:defRPr>
            </a:lvl7pPr>
            <a:lvl8pPr marL="3200400" algn="l" defTabSz="914400" rtl="0" eaLnBrk="1" latinLnBrk="0" hangingPunct="1">
              <a:defRPr sz="2000" kern="1200">
                <a:solidFill>
                  <a:schemeClr val="tx1"/>
                </a:solidFill>
                <a:latin typeface="Arial" charset="0"/>
                <a:ea typeface="ＭＳ Ｐゴシック" pitchFamily="34" charset="-128"/>
                <a:cs typeface="+mn-cs"/>
              </a:defRPr>
            </a:lvl8pPr>
            <a:lvl9pPr marL="3657600" algn="l" defTabSz="914400" rtl="0" eaLnBrk="1" latinLnBrk="0" hangingPunct="1">
              <a:defRPr sz="2000" kern="1200">
                <a:solidFill>
                  <a:schemeClr val="tx1"/>
                </a:solidFill>
                <a:latin typeface="Arial" charset="0"/>
                <a:ea typeface="ＭＳ Ｐゴシック" pitchFamily="34" charset="-128"/>
                <a:cs typeface="+mn-cs"/>
              </a:defRPr>
            </a:lvl9pPr>
          </a:lstStyle>
          <a:p>
            <a:pPr>
              <a:defRPr/>
            </a:pPr>
            <a:fld id="{E85335C7-BE67-49C7-BDFE-EF6061BA2DB1}" type="slidenum">
              <a:rPr lang="en-US" smtClean="0">
                <a:solidFill>
                  <a:srgbClr val="000000"/>
                </a:solidFill>
                <a:ea typeface="MS PGothic"/>
              </a:rPr>
              <a:pPr>
                <a:defRPr/>
              </a:pPr>
              <a:t>2</a:t>
            </a:fld>
            <a:endParaRPr lang="en-US" dirty="0">
              <a:solidFill>
                <a:srgbClr val="000000"/>
              </a:solidFill>
              <a:ea typeface="MS PGothic"/>
            </a:endParaRPr>
          </a:p>
        </p:txBody>
      </p:sp>
    </p:spTree>
    <p:extLst>
      <p:ext uri="{BB962C8B-B14F-4D97-AF65-F5344CB8AC3E}">
        <p14:creationId xmlns:p14="http://schemas.microsoft.com/office/powerpoint/2010/main" xmlns="" val="31784025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half" idx="2"/>
          </p:nvPr>
        </p:nvSpPr>
        <p:spPr>
          <a:xfrm>
            <a:off x="153499" y="822492"/>
            <a:ext cx="9546935" cy="6998489"/>
          </a:xfrm>
        </p:spPr>
        <p:txBody>
          <a:bodyPr/>
          <a:lstStyle/>
          <a:p>
            <a:r>
              <a:rPr lang="en-US" sz="1600" i="1" dirty="0" smtClean="0">
                <a:solidFill>
                  <a:srgbClr val="C00000"/>
                </a:solidFill>
              </a:rPr>
              <a:t>To meet the growing and ever changing expectations of different stakeholders, it is imperative for the Internal Audit function to…..</a:t>
            </a:r>
          </a:p>
          <a:p>
            <a:pPr>
              <a:lnSpc>
                <a:spcPct val="50000"/>
              </a:lnSpc>
            </a:pPr>
            <a:endParaRPr lang="en-US" sz="1600" i="1" dirty="0" smtClean="0"/>
          </a:p>
          <a:p>
            <a:pPr marL="285750" indent="-285750">
              <a:buFont typeface="Arial" panose="020B0604020202020204" pitchFamily="34" charset="0"/>
              <a:buChar char="•"/>
            </a:pPr>
            <a:r>
              <a:rPr lang="en-US" sz="1600" dirty="0" smtClean="0"/>
              <a:t>Move beyond the standard compliance focus – find the right balance between assurance and advisory, unique to each organization.</a:t>
            </a:r>
          </a:p>
          <a:p>
            <a:pPr marL="285750" indent="-285750">
              <a:lnSpc>
                <a:spcPct val="50000"/>
              </a:lnSpc>
              <a:buFont typeface="Arial" panose="020B0604020202020204" pitchFamily="34" charset="0"/>
              <a:buChar char="•"/>
            </a:pPr>
            <a:endParaRPr lang="en-US" sz="1600" dirty="0" smtClean="0"/>
          </a:p>
          <a:p>
            <a:pPr marL="285750" indent="-285750">
              <a:buFont typeface="Arial" panose="020B0604020202020204" pitchFamily="34" charset="0"/>
              <a:buChar char="•"/>
            </a:pPr>
            <a:r>
              <a:rPr lang="en-US" sz="1600" dirty="0" smtClean="0"/>
              <a:t>Develop a very ‘strong’ and ‘flexible’ risk assessment approach which facilitates identification of “risks that matter” (traditional and emerging). </a:t>
            </a:r>
          </a:p>
          <a:p>
            <a:pPr marL="285750" indent="-285750">
              <a:lnSpc>
                <a:spcPct val="50000"/>
              </a:lnSpc>
              <a:buFont typeface="Arial" panose="020B0604020202020204" pitchFamily="34" charset="0"/>
              <a:buChar char="•"/>
            </a:pPr>
            <a:endParaRPr lang="en-US" sz="1600" dirty="0" smtClean="0"/>
          </a:p>
          <a:p>
            <a:pPr marL="285750" indent="-285750">
              <a:buFont typeface="Arial" panose="020B0604020202020204" pitchFamily="34" charset="0"/>
              <a:buChar char="•"/>
            </a:pPr>
            <a:r>
              <a:rPr lang="en-US" sz="1600" dirty="0" smtClean="0"/>
              <a:t>Implement </a:t>
            </a:r>
            <a:r>
              <a:rPr lang="en-US" sz="1600" dirty="0"/>
              <a:t>a robust Internal Audit methodology which supports </a:t>
            </a:r>
            <a:r>
              <a:rPr lang="en-US" sz="1600" dirty="0" smtClean="0"/>
              <a:t>efficient execution of the audit scope areas.</a:t>
            </a:r>
            <a:endParaRPr lang="en-US" sz="1600" dirty="0"/>
          </a:p>
          <a:p>
            <a:pPr marL="285750" indent="-285750">
              <a:lnSpc>
                <a:spcPct val="50000"/>
              </a:lnSpc>
              <a:buFont typeface="Arial" panose="020B0604020202020204" pitchFamily="34" charset="0"/>
              <a:buChar char="•"/>
            </a:pPr>
            <a:endParaRPr lang="en-US" sz="1600" dirty="0" smtClean="0"/>
          </a:p>
          <a:p>
            <a:pPr marL="285750" indent="-285750">
              <a:buFont typeface="Arial" panose="020B0604020202020204" pitchFamily="34" charset="0"/>
              <a:buChar char="•"/>
            </a:pPr>
            <a:r>
              <a:rPr lang="en-US" sz="1600" dirty="0" smtClean="0"/>
              <a:t>Fulfill skills and competency requirements through cultivation of additional skills of existing employees or supplement using third parties.</a:t>
            </a:r>
          </a:p>
          <a:p>
            <a:pPr marL="285750" indent="-285750">
              <a:lnSpc>
                <a:spcPct val="50000"/>
              </a:lnSpc>
              <a:buFont typeface="Arial" panose="020B0604020202020204" pitchFamily="34" charset="0"/>
              <a:buChar char="•"/>
            </a:pPr>
            <a:endParaRPr lang="en-US" sz="1600" dirty="0" smtClean="0"/>
          </a:p>
          <a:p>
            <a:pPr marL="285750" indent="-285750">
              <a:buFont typeface="Arial" panose="020B0604020202020204" pitchFamily="34" charset="0"/>
              <a:buChar char="•"/>
            </a:pPr>
            <a:r>
              <a:rPr lang="en-US" sz="1600" dirty="0" smtClean="0"/>
              <a:t>Institute a robust ‘Learning and Development’ program focusing on technical as well as softer skills of the audit resources.</a:t>
            </a:r>
          </a:p>
          <a:p>
            <a:pPr marL="285750" indent="-285750">
              <a:lnSpc>
                <a:spcPct val="50000"/>
              </a:lnSpc>
              <a:buFont typeface="Arial" panose="020B0604020202020204" pitchFamily="34" charset="0"/>
              <a:buChar char="•"/>
            </a:pPr>
            <a:endParaRPr lang="en-US" sz="1600" dirty="0" smtClean="0"/>
          </a:p>
          <a:p>
            <a:pPr marL="285750" indent="-285750">
              <a:buFont typeface="Arial" panose="020B0604020202020204" pitchFamily="34" charset="0"/>
              <a:buChar char="•"/>
            </a:pPr>
            <a:r>
              <a:rPr lang="en-US" sz="1600" dirty="0" smtClean="0"/>
              <a:t>Become a talent feeder to the organization through a well-established ‘Audit Development Program’.</a:t>
            </a:r>
          </a:p>
          <a:p>
            <a:pPr>
              <a:lnSpc>
                <a:spcPct val="50000"/>
              </a:lnSpc>
            </a:pPr>
            <a:endParaRPr lang="en-US" sz="1600" dirty="0" smtClean="0"/>
          </a:p>
          <a:p>
            <a:pPr marL="285750" indent="-285750">
              <a:buFont typeface="Arial" panose="020B0604020202020204" pitchFamily="34" charset="0"/>
              <a:buChar char="•"/>
            </a:pPr>
            <a:r>
              <a:rPr lang="en-US" sz="1600" dirty="0" smtClean="0"/>
              <a:t>Invest in the right set of tools for effective audit execution (data analytics/ document retention).</a:t>
            </a:r>
          </a:p>
        </p:txBody>
      </p:sp>
      <p:sp>
        <p:nvSpPr>
          <p:cNvPr id="6" name="Slide Number Placeholder 7"/>
          <p:cNvSpPr txBox="1">
            <a:spLocks/>
          </p:cNvSpPr>
          <p:nvPr/>
        </p:nvSpPr>
        <p:spPr>
          <a:xfrm>
            <a:off x="7080704" y="7432362"/>
            <a:ext cx="2580958" cy="469583"/>
          </a:xfrm>
          <a:prstGeom prst="rect">
            <a:avLst/>
          </a:prstGeom>
        </p:spPr>
        <p:txBody>
          <a:bodyPr lIns="101882" tIns="50941" rIns="101882" bIns="50941"/>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r"/>
            <a:fld id="{4A39C7AA-CF46-4C09-9B35-61659E8A5456}" type="slidenum">
              <a:rPr lang="en-US" sz="1300"/>
              <a:pPr algn="r"/>
              <a:t>3</a:t>
            </a:fld>
            <a:endParaRPr lang="en-US" sz="1300" dirty="0"/>
          </a:p>
        </p:txBody>
      </p:sp>
      <p:sp>
        <p:nvSpPr>
          <p:cNvPr id="7" name="Title 2"/>
          <p:cNvSpPr txBox="1">
            <a:spLocks/>
          </p:cNvSpPr>
          <p:nvPr/>
        </p:nvSpPr>
        <p:spPr>
          <a:xfrm>
            <a:off x="66840" y="0"/>
            <a:ext cx="9990918" cy="850585"/>
          </a:xfrm>
          <a:prstGeom prst="rect">
            <a:avLst/>
          </a:prstGeom>
        </p:spPr>
        <p:txBody>
          <a:bodyPr/>
          <a:lstStyle>
            <a:lvl1pPr algn="ctr" defTabSz="508000" rtl="0" eaLnBrk="0" fontAlgn="base" hangingPunct="0">
              <a:spcBef>
                <a:spcPct val="0"/>
              </a:spcBef>
              <a:spcAft>
                <a:spcPct val="0"/>
              </a:spcAft>
              <a:defRPr sz="4900" kern="1200">
                <a:solidFill>
                  <a:schemeClr val="tx1"/>
                </a:solidFill>
                <a:latin typeface="+mj-lt"/>
                <a:ea typeface="ＭＳ Ｐゴシック" charset="-128"/>
                <a:cs typeface="ＭＳ Ｐゴシック" charset="-128"/>
              </a:defRPr>
            </a:lvl1pPr>
            <a:lvl2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2pPr>
            <a:lvl3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3pPr>
            <a:lvl4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4pPr>
            <a:lvl5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5pPr>
            <a:lvl6pPr marL="4572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6pPr>
            <a:lvl7pPr marL="9144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7pPr>
            <a:lvl8pPr marL="13716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8pPr>
            <a:lvl9pPr marL="18288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9pPr>
          </a:lstStyle>
          <a:p>
            <a:pPr algn="l"/>
            <a:r>
              <a:rPr lang="en-US" sz="2800" dirty="0">
                <a:solidFill>
                  <a:srgbClr val="002060"/>
                </a:solidFill>
                <a:latin typeface="Arial" pitchFamily="34" charset="0"/>
                <a:cs typeface="Arial" pitchFamily="34" charset="0"/>
              </a:rPr>
              <a:t>What should Internal Audit </a:t>
            </a:r>
            <a:r>
              <a:rPr lang="en-US" sz="2800" dirty="0" smtClean="0">
                <a:solidFill>
                  <a:srgbClr val="002060"/>
                </a:solidFill>
                <a:latin typeface="Arial" pitchFamily="34" charset="0"/>
                <a:cs typeface="Arial" pitchFamily="34" charset="0"/>
              </a:rPr>
              <a:t>functions </a:t>
            </a:r>
            <a:r>
              <a:rPr lang="en-US" sz="2800" dirty="0">
                <a:solidFill>
                  <a:srgbClr val="002060"/>
                </a:solidFill>
                <a:latin typeface="Arial" pitchFamily="34" charset="0"/>
                <a:cs typeface="Arial" pitchFamily="34" charset="0"/>
              </a:rPr>
              <a:t>do?</a:t>
            </a:r>
          </a:p>
        </p:txBody>
      </p:sp>
      <p:sp>
        <p:nvSpPr>
          <p:cNvPr id="8" name="Slide Number Placeholder 1"/>
          <p:cNvSpPr txBox="1">
            <a:spLocks/>
          </p:cNvSpPr>
          <p:nvPr/>
        </p:nvSpPr>
        <p:spPr bwMode="auto">
          <a:xfrm>
            <a:off x="9555480" y="3933"/>
            <a:ext cx="502920" cy="320252"/>
          </a:xfrm>
          <a:prstGeom prst="rect">
            <a:avLst/>
          </a:prstGeom>
          <a:noFill/>
          <a:ln w="9525" algn="ctr">
            <a:noFill/>
            <a:miter lim="800000"/>
            <a:headEnd/>
            <a:tailEnd/>
          </a:ln>
          <a:effectLst/>
        </p:spPr>
        <p:txBody>
          <a:bodyPr vert="horz" wrap="square" lIns="0" tIns="45704" rIns="91407" bIns="45704" numCol="1" anchor="b" anchorCtr="0" compatLnSpc="1">
            <a:prstTxWarp prst="textNoShape">
              <a:avLst/>
            </a:prstTxWarp>
          </a:bodyPr>
          <a:lstStyle>
            <a:defPPr>
              <a:defRPr lang="en-US"/>
            </a:defPPr>
            <a:lvl1pPr algn="r" defTabSz="508000" rtl="0" eaLnBrk="0" fontAlgn="base" hangingPunct="0">
              <a:spcBef>
                <a:spcPct val="0"/>
              </a:spcBef>
              <a:spcAft>
                <a:spcPct val="0"/>
              </a:spcAft>
              <a:defRPr sz="990" b="0" kern="1200">
                <a:solidFill>
                  <a:schemeClr val="tx1"/>
                </a:solidFill>
                <a:latin typeface="Arial" charset="0"/>
                <a:ea typeface="+mn-ea"/>
                <a:cs typeface="+mn-cs"/>
              </a:defRPr>
            </a:lvl1pPr>
            <a:lvl2pPr marL="508000" indent="-50800"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2pPr>
            <a:lvl3pPr marL="1017588" indent="-103188"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3pPr>
            <a:lvl4pPr marL="1527175" indent="-155575"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4pPr>
            <a:lvl5pPr marL="2036763" indent="-207963"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0" hangingPunct="1">
              <a:defRPr sz="2000" kern="1200">
                <a:solidFill>
                  <a:schemeClr val="tx1"/>
                </a:solidFill>
                <a:latin typeface="Arial" charset="0"/>
                <a:ea typeface="ＭＳ Ｐゴシック" pitchFamily="34" charset="-128"/>
                <a:cs typeface="+mn-cs"/>
              </a:defRPr>
            </a:lvl6pPr>
            <a:lvl7pPr marL="2743200" algn="l" defTabSz="914400" rtl="0" eaLnBrk="1" latinLnBrk="0" hangingPunct="1">
              <a:defRPr sz="2000" kern="1200">
                <a:solidFill>
                  <a:schemeClr val="tx1"/>
                </a:solidFill>
                <a:latin typeface="Arial" charset="0"/>
                <a:ea typeface="ＭＳ Ｐゴシック" pitchFamily="34" charset="-128"/>
                <a:cs typeface="+mn-cs"/>
              </a:defRPr>
            </a:lvl7pPr>
            <a:lvl8pPr marL="3200400" algn="l" defTabSz="914400" rtl="0" eaLnBrk="1" latinLnBrk="0" hangingPunct="1">
              <a:defRPr sz="2000" kern="1200">
                <a:solidFill>
                  <a:schemeClr val="tx1"/>
                </a:solidFill>
                <a:latin typeface="Arial" charset="0"/>
                <a:ea typeface="ＭＳ Ｐゴシック" pitchFamily="34" charset="-128"/>
                <a:cs typeface="+mn-cs"/>
              </a:defRPr>
            </a:lvl8pPr>
            <a:lvl9pPr marL="3657600" algn="l" defTabSz="914400" rtl="0" eaLnBrk="1" latinLnBrk="0" hangingPunct="1">
              <a:defRPr sz="2000" kern="1200">
                <a:solidFill>
                  <a:schemeClr val="tx1"/>
                </a:solidFill>
                <a:latin typeface="Arial" charset="0"/>
                <a:ea typeface="ＭＳ Ｐゴシック" pitchFamily="34" charset="-128"/>
                <a:cs typeface="+mn-cs"/>
              </a:defRPr>
            </a:lvl9pPr>
          </a:lstStyle>
          <a:p>
            <a:pPr>
              <a:defRPr/>
            </a:pPr>
            <a:fld id="{E85335C7-BE67-49C7-BDFE-EF6061BA2DB1}" type="slidenum">
              <a:rPr lang="en-US" smtClean="0">
                <a:solidFill>
                  <a:srgbClr val="000000"/>
                </a:solidFill>
                <a:ea typeface="MS PGothic"/>
              </a:rPr>
              <a:pPr>
                <a:defRPr/>
              </a:pPr>
              <a:t>3</a:t>
            </a:fld>
            <a:endParaRPr lang="en-US" dirty="0">
              <a:solidFill>
                <a:srgbClr val="000000"/>
              </a:solidFill>
              <a:ea typeface="MS PGothic"/>
            </a:endParaRPr>
          </a:p>
        </p:txBody>
      </p:sp>
    </p:spTree>
    <p:extLst>
      <p:ext uri="{BB962C8B-B14F-4D97-AF65-F5344CB8AC3E}">
        <p14:creationId xmlns:p14="http://schemas.microsoft.com/office/powerpoint/2010/main" xmlns="" val="29581772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8336" y="0"/>
            <a:ext cx="9555480" cy="875881"/>
          </a:xfrm>
          <a:prstGeom prst="rect">
            <a:avLst/>
          </a:prstGeom>
        </p:spPr>
        <p:txBody>
          <a:bodyPr vert="horz" wrap="square" lIns="0" tIns="13970" rIns="0" bIns="0" rtlCol="0">
            <a:spAutoFit/>
          </a:bodyPr>
          <a:lstStyle/>
          <a:p>
            <a:pPr marL="13970" algn="l">
              <a:spcBef>
                <a:spcPts val="110"/>
              </a:spcBef>
            </a:pPr>
            <a:r>
              <a:rPr lang="en-US" sz="2800" dirty="0">
                <a:solidFill>
                  <a:srgbClr val="002060"/>
                </a:solidFill>
                <a:latin typeface="Arial" pitchFamily="34" charset="0"/>
                <a:cs typeface="Arial" pitchFamily="34" charset="0"/>
              </a:rPr>
              <a:t>Risk assessment </a:t>
            </a:r>
            <a:r>
              <a:rPr lang="en-US" sz="2800" dirty="0" smtClean="0">
                <a:solidFill>
                  <a:srgbClr val="002060"/>
                </a:solidFill>
                <a:latin typeface="Arial" pitchFamily="34" charset="0"/>
                <a:cs typeface="Arial" pitchFamily="34" charset="0"/>
              </a:rPr>
              <a:t>&amp; Audit </a:t>
            </a:r>
            <a:r>
              <a:rPr lang="en-US" sz="2800" dirty="0">
                <a:solidFill>
                  <a:srgbClr val="002060"/>
                </a:solidFill>
                <a:latin typeface="Arial" pitchFamily="34" charset="0"/>
                <a:cs typeface="Arial" pitchFamily="34" charset="0"/>
              </a:rPr>
              <a:t>planning </a:t>
            </a:r>
            <a:r>
              <a:rPr lang="en-US" sz="2800" dirty="0" smtClean="0">
                <a:solidFill>
                  <a:srgbClr val="002060"/>
                </a:solidFill>
                <a:latin typeface="Arial" pitchFamily="34" charset="0"/>
                <a:cs typeface="Arial" pitchFamily="34" charset="0"/>
              </a:rPr>
              <a:t>processes – Key considerations</a:t>
            </a:r>
            <a:endParaRPr sz="2800" dirty="0">
              <a:solidFill>
                <a:srgbClr val="002060"/>
              </a:solidFill>
              <a:latin typeface="Arial" pitchFamily="34" charset="0"/>
              <a:cs typeface="Arial" pitchFamily="34" charset="0"/>
            </a:endParaRPr>
          </a:p>
        </p:txBody>
      </p:sp>
      <p:sp>
        <p:nvSpPr>
          <p:cNvPr id="3" name="object 3"/>
          <p:cNvSpPr txBox="1"/>
          <p:nvPr/>
        </p:nvSpPr>
        <p:spPr>
          <a:xfrm>
            <a:off x="142089" y="1013289"/>
            <a:ext cx="9625263" cy="614271"/>
          </a:xfrm>
          <a:prstGeom prst="rect">
            <a:avLst/>
          </a:prstGeom>
        </p:spPr>
        <p:txBody>
          <a:bodyPr vert="horz" wrap="square" lIns="0" tIns="13970" rIns="0" bIns="0" rtlCol="0">
            <a:spAutoFit/>
          </a:bodyPr>
          <a:lstStyle/>
          <a:p>
            <a:pPr marL="13970" marR="52388">
              <a:spcBef>
                <a:spcPts val="110"/>
              </a:spcBef>
            </a:pPr>
            <a:r>
              <a:rPr lang="en-US" sz="1300" spc="-6" dirty="0" smtClean="0">
                <a:latin typeface="Arial" panose="020B0604020202020204" pitchFamily="34" charset="0"/>
                <a:cs typeface="Arial" panose="020B0604020202020204" pitchFamily="34" charset="0"/>
              </a:rPr>
              <a:t>C</a:t>
            </a:r>
            <a:r>
              <a:rPr sz="1300" spc="-6" dirty="0" smtClean="0">
                <a:latin typeface="Arial" panose="020B0604020202020204" pitchFamily="34" charset="0"/>
                <a:cs typeface="Arial" panose="020B0604020202020204" pitchFamily="34" charset="0"/>
              </a:rPr>
              <a:t>EB Audit Leadership Council surveyed Internal Audit </a:t>
            </a:r>
            <a:r>
              <a:rPr sz="1300" dirty="0" smtClean="0">
                <a:latin typeface="Arial" panose="020B0604020202020204" pitchFamily="34" charset="0"/>
                <a:cs typeface="Arial" panose="020B0604020202020204" pitchFamily="34" charset="0"/>
              </a:rPr>
              <a:t>teams about their </a:t>
            </a:r>
            <a:r>
              <a:rPr sz="1300" spc="-6" dirty="0" smtClean="0">
                <a:latin typeface="Arial" panose="020B0604020202020204" pitchFamily="34" charset="0"/>
                <a:cs typeface="Arial" panose="020B0604020202020204" pitchFamily="34" charset="0"/>
              </a:rPr>
              <a:t>audit planning </a:t>
            </a:r>
            <a:r>
              <a:rPr sz="1300" dirty="0" smtClean="0">
                <a:latin typeface="Arial" panose="020B0604020202020204" pitchFamily="34" charset="0"/>
                <a:cs typeface="Arial" panose="020B0604020202020204" pitchFamily="34" charset="0"/>
              </a:rPr>
              <a:t>and </a:t>
            </a:r>
            <a:r>
              <a:rPr sz="1300" spc="-6" dirty="0" smtClean="0">
                <a:latin typeface="Arial" panose="020B0604020202020204" pitchFamily="34" charset="0"/>
                <a:cs typeface="Arial" panose="020B0604020202020204" pitchFamily="34" charset="0"/>
              </a:rPr>
              <a:t>risk assessment </a:t>
            </a:r>
            <a:r>
              <a:rPr sz="1300" dirty="0" smtClean="0">
                <a:latin typeface="Arial" panose="020B0604020202020204" pitchFamily="34" charset="0"/>
                <a:cs typeface="Arial" panose="020B0604020202020204" pitchFamily="34" charset="0"/>
              </a:rPr>
              <a:t>processes. </a:t>
            </a:r>
            <a:r>
              <a:rPr sz="1300" spc="-6" dirty="0" smtClean="0">
                <a:latin typeface="Arial" panose="020B0604020202020204" pitchFamily="34" charset="0"/>
                <a:cs typeface="Arial" panose="020B0604020202020204" pitchFamily="34" charset="0"/>
              </a:rPr>
              <a:t>The </a:t>
            </a:r>
            <a:r>
              <a:rPr sz="1300" dirty="0" smtClean="0">
                <a:latin typeface="Arial" panose="020B0604020202020204" pitchFamily="34" charset="0"/>
                <a:cs typeface="Arial" panose="020B0604020202020204" pitchFamily="34" charset="0"/>
              </a:rPr>
              <a:t>key </a:t>
            </a:r>
            <a:r>
              <a:rPr sz="1300" spc="-6" dirty="0" smtClean="0">
                <a:latin typeface="Arial" panose="020B0604020202020204" pitchFamily="34" charset="0"/>
                <a:cs typeface="Arial" panose="020B0604020202020204" pitchFamily="34" charset="0"/>
              </a:rPr>
              <a:t>findings include </a:t>
            </a:r>
            <a:r>
              <a:rPr sz="1300" dirty="0" smtClean="0">
                <a:latin typeface="Arial" panose="020B0604020202020204" pitchFamily="34" charset="0"/>
                <a:cs typeface="Arial" panose="020B0604020202020204" pitchFamily="34" charset="0"/>
              </a:rPr>
              <a:t>the</a:t>
            </a:r>
            <a:r>
              <a:rPr sz="1300" spc="6" dirty="0" smtClean="0">
                <a:latin typeface="Arial" panose="020B0604020202020204" pitchFamily="34" charset="0"/>
                <a:cs typeface="Arial" panose="020B0604020202020204" pitchFamily="34" charset="0"/>
              </a:rPr>
              <a:t> </a:t>
            </a:r>
            <a:r>
              <a:rPr sz="1300" spc="-6" dirty="0" smtClean="0">
                <a:latin typeface="Arial" panose="020B0604020202020204" pitchFamily="34" charset="0"/>
                <a:cs typeface="Arial" panose="020B0604020202020204" pitchFamily="34" charset="0"/>
              </a:rPr>
              <a:t>following:</a:t>
            </a:r>
            <a:endParaRPr sz="1300" dirty="0" smtClean="0">
              <a:latin typeface="Arial" panose="020B0604020202020204" pitchFamily="34" charset="0"/>
              <a:cs typeface="Arial" panose="020B0604020202020204" pitchFamily="34" charset="0"/>
            </a:endParaRPr>
          </a:p>
          <a:p>
            <a:pPr>
              <a:lnSpc>
                <a:spcPct val="100000"/>
              </a:lnSpc>
            </a:pPr>
            <a:endParaRPr sz="1300" dirty="0" smtClean="0">
              <a:latin typeface="Arial" panose="020B0604020202020204" pitchFamily="34" charset="0"/>
              <a:cs typeface="Arial" panose="020B0604020202020204" pitchFamily="34" charset="0"/>
            </a:endParaRPr>
          </a:p>
        </p:txBody>
      </p:sp>
      <p:graphicFrame>
        <p:nvGraphicFramePr>
          <p:cNvPr id="4" name="Diagram 3"/>
          <p:cNvGraphicFramePr/>
          <p:nvPr>
            <p:extLst>
              <p:ext uri="{D42A27DB-BD31-4B8C-83A1-F6EECF244321}">
                <p14:modId xmlns:p14="http://schemas.microsoft.com/office/powerpoint/2010/main" xmlns="" val="884144090"/>
              </p:ext>
            </p:extLst>
          </p:nvPr>
        </p:nvGraphicFramePr>
        <p:xfrm>
          <a:off x="834189" y="1426411"/>
          <a:ext cx="8368365" cy="59850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xmlns="" val="57498606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4" name="Straight Connector 163"/>
          <p:cNvCxnSpPr/>
          <p:nvPr/>
        </p:nvCxnSpPr>
        <p:spPr bwMode="auto">
          <a:xfrm>
            <a:off x="13442028" y="1442404"/>
            <a:ext cx="174871" cy="0"/>
          </a:xfrm>
          <a:prstGeom prst="line">
            <a:avLst/>
          </a:prstGeom>
          <a:solidFill>
            <a:srgbClr val="00549F"/>
          </a:solidFill>
          <a:ln w="9525" cap="flat" cmpd="sng" algn="ctr">
            <a:solidFill>
              <a:schemeClr val="tx1"/>
            </a:solidFill>
            <a:prstDash val="solid"/>
            <a:round/>
            <a:headEnd type="none" w="med" len="med"/>
            <a:tailEnd type="none" w="med" len="med"/>
          </a:ln>
          <a:effectLst/>
        </p:spPr>
      </p:cxnSp>
      <p:sp>
        <p:nvSpPr>
          <p:cNvPr id="108" name="Title 2"/>
          <p:cNvSpPr>
            <a:spLocks noGrp="1"/>
          </p:cNvSpPr>
          <p:nvPr>
            <p:ph type="title"/>
          </p:nvPr>
        </p:nvSpPr>
        <p:spPr>
          <a:xfrm>
            <a:off x="66840" y="0"/>
            <a:ext cx="9326541" cy="850585"/>
          </a:xfrm>
        </p:spPr>
        <p:txBody>
          <a:bodyPr/>
          <a:lstStyle/>
          <a:p>
            <a:pPr algn="l"/>
            <a:r>
              <a:rPr lang="en-US" sz="2800" dirty="0" smtClean="0">
                <a:solidFill>
                  <a:srgbClr val="002060"/>
                </a:solidFill>
                <a:latin typeface="Arial" panose="020B0604020202020204" pitchFamily="34" charset="0"/>
                <a:cs typeface="Arial" pitchFamily="34" charset="0"/>
              </a:rPr>
              <a:t>Internal Audit Risk Assessment</a:t>
            </a:r>
            <a:endParaRPr lang="en-US" sz="2000" dirty="0">
              <a:latin typeface="Arial" panose="020B0604020202020204" pitchFamily="34" charset="0"/>
              <a:cs typeface="Arial" panose="020B0604020202020204" pitchFamily="34" charset="0"/>
            </a:endParaRPr>
          </a:p>
        </p:txBody>
      </p:sp>
      <p:sp>
        <p:nvSpPr>
          <p:cNvPr id="8" name="Rectangle 7"/>
          <p:cNvSpPr/>
          <p:nvPr/>
        </p:nvSpPr>
        <p:spPr bwMode="auto">
          <a:xfrm>
            <a:off x="689941" y="1500169"/>
            <a:ext cx="2135659" cy="427002"/>
          </a:xfrm>
          <a:prstGeom prst="rect">
            <a:avLst/>
          </a:prstGeom>
          <a:solidFill>
            <a:srgbClr val="4F2170"/>
          </a:solidFill>
          <a:ln w="9525" cap="flat" cmpd="sng" algn="ctr">
            <a:noFill/>
            <a:prstDash val="solid"/>
            <a:round/>
            <a:headEnd type="none" w="med" len="med"/>
            <a:tailEnd type="none" w="med" len="med"/>
          </a:ln>
          <a:effectLst/>
        </p:spPr>
        <p:txBody>
          <a:bodyPr vert="horz" wrap="none" lIns="101882" tIns="50941" rIns="101882" bIns="50941" numCol="1" rtlCol="0" anchor="ctr" anchorCtr="0" compatLnSpc="1">
            <a:prstTxWarp prst="textNoShape">
              <a:avLst/>
            </a:prstTxWarp>
          </a:bodyPr>
          <a:lstStyle/>
          <a:p>
            <a:pPr algn="ctr" eaLnBrk="0" fontAlgn="base" hangingPunct="0">
              <a:spcBef>
                <a:spcPct val="0"/>
              </a:spcBef>
              <a:spcAft>
                <a:spcPct val="0"/>
              </a:spcAft>
            </a:pPr>
            <a:r>
              <a:rPr lang="en-US" sz="1200" b="1" dirty="0" smtClean="0">
                <a:solidFill>
                  <a:srgbClr val="FFFFFF"/>
                </a:solidFill>
                <a:latin typeface="Arial" panose="020B0604020202020204" pitchFamily="34" charset="0"/>
                <a:ea typeface="Arial Unicode MS" pitchFamily="34" charset="-128"/>
                <a:cs typeface="Arial" panose="020B0604020202020204" pitchFamily="34" charset="0"/>
              </a:rPr>
              <a:t>Key Company initiatives</a:t>
            </a:r>
            <a:endParaRPr lang="en-US" sz="900" b="1" dirty="0">
              <a:solidFill>
                <a:srgbClr val="FFFFFF"/>
              </a:solidFill>
              <a:latin typeface="Arial" panose="020B0604020202020204" pitchFamily="34" charset="0"/>
              <a:ea typeface="Arial Unicode MS" pitchFamily="34" charset="-128"/>
              <a:cs typeface="Arial" panose="020B0604020202020204" pitchFamily="34" charset="0"/>
            </a:endParaRPr>
          </a:p>
        </p:txBody>
      </p:sp>
      <p:sp>
        <p:nvSpPr>
          <p:cNvPr id="9" name="Rectangle 8"/>
          <p:cNvSpPr/>
          <p:nvPr/>
        </p:nvSpPr>
        <p:spPr bwMode="auto">
          <a:xfrm>
            <a:off x="3942885" y="1496010"/>
            <a:ext cx="2135659" cy="427002"/>
          </a:xfrm>
          <a:prstGeom prst="rect">
            <a:avLst/>
          </a:prstGeom>
          <a:solidFill>
            <a:srgbClr val="4F2170"/>
          </a:solidFill>
          <a:ln w="9525" cap="flat" cmpd="sng" algn="ctr">
            <a:noFill/>
            <a:prstDash val="solid"/>
            <a:round/>
            <a:headEnd type="none" w="med" len="med"/>
            <a:tailEnd type="none" w="med" len="med"/>
          </a:ln>
          <a:effectLst/>
        </p:spPr>
        <p:txBody>
          <a:bodyPr vert="horz" wrap="none" lIns="101882" tIns="50941" rIns="101882" bIns="50941" numCol="1" rtlCol="0" anchor="ctr" anchorCtr="0" compatLnSpc="1">
            <a:prstTxWarp prst="textNoShape">
              <a:avLst/>
            </a:prstTxWarp>
          </a:bodyPr>
          <a:lstStyle/>
          <a:p>
            <a:pPr algn="ctr" eaLnBrk="0" fontAlgn="base" hangingPunct="0">
              <a:spcBef>
                <a:spcPct val="0"/>
              </a:spcBef>
              <a:spcAft>
                <a:spcPct val="0"/>
              </a:spcAft>
            </a:pPr>
            <a:r>
              <a:rPr lang="en-US" sz="1200" b="1" dirty="0" smtClean="0">
                <a:solidFill>
                  <a:srgbClr val="FFFFFF"/>
                </a:solidFill>
                <a:latin typeface="Arial" panose="020B0604020202020204" pitchFamily="34" charset="0"/>
                <a:ea typeface="Arial Unicode MS" pitchFamily="34" charset="-128"/>
                <a:cs typeface="Arial" panose="020B0604020202020204" pitchFamily="34" charset="0"/>
              </a:rPr>
              <a:t>External risk perspective</a:t>
            </a:r>
            <a:endParaRPr lang="en-US" sz="900" b="1" dirty="0">
              <a:solidFill>
                <a:srgbClr val="FFFFFF"/>
              </a:solidFill>
              <a:latin typeface="Arial" panose="020B0604020202020204" pitchFamily="34" charset="0"/>
              <a:ea typeface="Arial Unicode MS" pitchFamily="34" charset="-128"/>
              <a:cs typeface="Arial" panose="020B0604020202020204" pitchFamily="34" charset="0"/>
            </a:endParaRPr>
          </a:p>
        </p:txBody>
      </p:sp>
      <p:sp>
        <p:nvSpPr>
          <p:cNvPr id="10" name="Rectangle 9"/>
          <p:cNvSpPr/>
          <p:nvPr/>
        </p:nvSpPr>
        <p:spPr bwMode="auto">
          <a:xfrm>
            <a:off x="7178731" y="1477590"/>
            <a:ext cx="2135659" cy="427002"/>
          </a:xfrm>
          <a:prstGeom prst="rect">
            <a:avLst/>
          </a:prstGeom>
          <a:solidFill>
            <a:srgbClr val="4F2170"/>
          </a:solidFill>
          <a:ln w="9525" cap="flat" cmpd="sng" algn="ctr">
            <a:noFill/>
            <a:prstDash val="solid"/>
            <a:round/>
            <a:headEnd type="none" w="med" len="med"/>
            <a:tailEnd type="none" w="med" len="med"/>
          </a:ln>
          <a:effectLst/>
        </p:spPr>
        <p:txBody>
          <a:bodyPr vert="horz" wrap="none" lIns="101882" tIns="50941" rIns="101882" bIns="50941" numCol="1" rtlCol="0" anchor="ctr" anchorCtr="0" compatLnSpc="1">
            <a:prstTxWarp prst="textNoShape">
              <a:avLst/>
            </a:prstTxWarp>
          </a:bodyPr>
          <a:lstStyle/>
          <a:p>
            <a:pPr algn="ctr" eaLnBrk="0" fontAlgn="base" hangingPunct="0">
              <a:spcBef>
                <a:spcPct val="0"/>
              </a:spcBef>
              <a:spcAft>
                <a:spcPct val="0"/>
              </a:spcAft>
            </a:pPr>
            <a:r>
              <a:rPr lang="en-US" sz="1200" b="1" dirty="0" smtClean="0">
                <a:solidFill>
                  <a:srgbClr val="FFFFFF"/>
                </a:solidFill>
                <a:latin typeface="Arial" panose="020B0604020202020204" pitchFamily="34" charset="0"/>
                <a:ea typeface="Arial Unicode MS" pitchFamily="34" charset="-128"/>
                <a:cs typeface="Arial" panose="020B0604020202020204" pitchFamily="34" charset="0"/>
              </a:rPr>
              <a:t>Internal risk assessment</a:t>
            </a:r>
            <a:endParaRPr lang="en-US" sz="900" b="1" dirty="0">
              <a:solidFill>
                <a:srgbClr val="FFFFFF"/>
              </a:solidFill>
              <a:latin typeface="Arial" panose="020B0604020202020204" pitchFamily="34" charset="0"/>
              <a:ea typeface="Arial Unicode MS" pitchFamily="34" charset="-128"/>
              <a:cs typeface="Arial" panose="020B0604020202020204" pitchFamily="34" charset="0"/>
            </a:endParaRPr>
          </a:p>
        </p:txBody>
      </p:sp>
      <p:sp>
        <p:nvSpPr>
          <p:cNvPr id="12" name="Isosceles Triangle 11"/>
          <p:cNvSpPr/>
          <p:nvPr/>
        </p:nvSpPr>
        <p:spPr>
          <a:xfrm rot="10800000">
            <a:off x="751209" y="2077735"/>
            <a:ext cx="2049878" cy="179765"/>
          </a:xfrm>
          <a:prstGeom prst="triangle">
            <a:avLst/>
          </a:prstGeom>
          <a:solidFill>
            <a:srgbClr val="4D2670"/>
          </a:solidFill>
          <a:ln>
            <a:noFill/>
          </a:ln>
        </p:spPr>
        <p:style>
          <a:lnRef idx="1">
            <a:schemeClr val="accent1"/>
          </a:lnRef>
          <a:fillRef idx="3">
            <a:schemeClr val="accent1"/>
          </a:fillRef>
          <a:effectRef idx="2">
            <a:schemeClr val="accent1"/>
          </a:effectRef>
          <a:fontRef idx="minor">
            <a:schemeClr val="lt1"/>
          </a:fontRef>
        </p:style>
        <p:txBody>
          <a:bodyPr lIns="91429" tIns="45715" rIns="91429" bIns="45715" anchor="ctr"/>
          <a:lstStyle/>
          <a:p>
            <a:pPr algn="ctr">
              <a:defRPr/>
            </a:pPr>
            <a:endParaRPr lang="en-US" dirty="0">
              <a:latin typeface="Arial" panose="020B0604020202020204" pitchFamily="34" charset="0"/>
              <a:cs typeface="Arial" panose="020B0604020202020204" pitchFamily="34" charset="0"/>
            </a:endParaRPr>
          </a:p>
        </p:txBody>
      </p:sp>
      <p:sp>
        <p:nvSpPr>
          <p:cNvPr id="13" name="Isosceles Triangle 12"/>
          <p:cNvSpPr/>
          <p:nvPr/>
        </p:nvSpPr>
        <p:spPr>
          <a:xfrm rot="10800000">
            <a:off x="3970874" y="2110084"/>
            <a:ext cx="2048483" cy="179765"/>
          </a:xfrm>
          <a:prstGeom prst="triangle">
            <a:avLst/>
          </a:prstGeom>
          <a:solidFill>
            <a:srgbClr val="4D2670"/>
          </a:solidFill>
          <a:ln>
            <a:noFill/>
          </a:ln>
        </p:spPr>
        <p:style>
          <a:lnRef idx="1">
            <a:schemeClr val="accent1"/>
          </a:lnRef>
          <a:fillRef idx="3">
            <a:schemeClr val="accent1"/>
          </a:fillRef>
          <a:effectRef idx="2">
            <a:schemeClr val="accent1"/>
          </a:effectRef>
          <a:fontRef idx="minor">
            <a:schemeClr val="lt1"/>
          </a:fontRef>
        </p:style>
        <p:txBody>
          <a:bodyPr lIns="91429" tIns="45715" rIns="91429" bIns="45715" anchor="ctr"/>
          <a:lstStyle/>
          <a:p>
            <a:pPr algn="ctr">
              <a:defRPr/>
            </a:pPr>
            <a:endParaRPr lang="en-US" dirty="0">
              <a:latin typeface="Arial" panose="020B0604020202020204" pitchFamily="34" charset="0"/>
              <a:cs typeface="Arial" panose="020B0604020202020204" pitchFamily="34" charset="0"/>
            </a:endParaRPr>
          </a:p>
        </p:txBody>
      </p:sp>
      <p:sp>
        <p:nvSpPr>
          <p:cNvPr id="14" name="Isosceles Triangle 13"/>
          <p:cNvSpPr/>
          <p:nvPr/>
        </p:nvSpPr>
        <p:spPr>
          <a:xfrm rot="10800000">
            <a:off x="7211121" y="2110083"/>
            <a:ext cx="2049880" cy="179765"/>
          </a:xfrm>
          <a:prstGeom prst="triangle">
            <a:avLst/>
          </a:prstGeom>
          <a:solidFill>
            <a:srgbClr val="4D2670"/>
          </a:solidFill>
          <a:ln>
            <a:noFill/>
          </a:ln>
        </p:spPr>
        <p:style>
          <a:lnRef idx="1">
            <a:schemeClr val="accent1"/>
          </a:lnRef>
          <a:fillRef idx="3">
            <a:schemeClr val="accent1"/>
          </a:fillRef>
          <a:effectRef idx="2">
            <a:schemeClr val="accent1"/>
          </a:effectRef>
          <a:fontRef idx="minor">
            <a:schemeClr val="lt1"/>
          </a:fontRef>
        </p:style>
        <p:txBody>
          <a:bodyPr lIns="91429" tIns="45715" rIns="91429" bIns="45715" anchor="ctr"/>
          <a:lstStyle/>
          <a:p>
            <a:pPr algn="ctr">
              <a:defRPr/>
            </a:pPr>
            <a:endParaRPr lang="en-US" dirty="0">
              <a:latin typeface="Arial" panose="020B0604020202020204" pitchFamily="34" charset="0"/>
              <a:cs typeface="Arial" panose="020B0604020202020204" pitchFamily="34" charset="0"/>
            </a:endParaRPr>
          </a:p>
        </p:txBody>
      </p:sp>
      <p:sp>
        <p:nvSpPr>
          <p:cNvPr id="21" name="TextBox 20"/>
          <p:cNvSpPr txBox="1"/>
          <p:nvPr/>
        </p:nvSpPr>
        <p:spPr>
          <a:xfrm>
            <a:off x="3946966" y="2355527"/>
            <a:ext cx="2187146" cy="1626371"/>
          </a:xfrm>
          <a:prstGeom prst="rect">
            <a:avLst/>
          </a:prstGeom>
          <a:noFill/>
        </p:spPr>
        <p:txBody>
          <a:bodyPr wrap="square" lIns="101882" tIns="50941" rIns="101882" bIns="50941" rtlCol="0">
            <a:spAutoFit/>
          </a:bodyPr>
          <a:lstStyle/>
          <a:p>
            <a:pPr marL="120636" indent="-120636">
              <a:buFontTx/>
              <a:buChar char="•"/>
            </a:pPr>
            <a:r>
              <a:rPr lang="en-US" sz="1100" dirty="0" smtClean="0">
                <a:latin typeface="Arial" panose="020B0604020202020204" pitchFamily="34" charset="0"/>
                <a:cs typeface="Arial" panose="020B0604020202020204" pitchFamily="34" charset="0"/>
              </a:rPr>
              <a:t>Externally Published </a:t>
            </a:r>
            <a:r>
              <a:rPr lang="en-US" sz="1100" dirty="0" smtClean="0">
                <a:latin typeface="Arial" panose="020B0604020202020204" pitchFamily="34" charset="0"/>
                <a:cs typeface="Arial" panose="020B0604020202020204" pitchFamily="34" charset="0"/>
                <a:hlinkClick r:id="rId3" action="ppaction://hlinksldjump"/>
              </a:rPr>
              <a:t>Risk ‘Hotspot’ Assessments</a:t>
            </a:r>
            <a:endParaRPr lang="en-US" sz="1100" dirty="0">
              <a:latin typeface="Arial" panose="020B0604020202020204" pitchFamily="34" charset="0"/>
              <a:cs typeface="Arial" panose="020B0604020202020204" pitchFamily="34" charset="0"/>
            </a:endParaRPr>
          </a:p>
          <a:p>
            <a:pPr marL="120636" indent="-120636">
              <a:buFontTx/>
              <a:buChar char="•"/>
            </a:pPr>
            <a:r>
              <a:rPr lang="en-US" sz="1100" dirty="0">
                <a:latin typeface="Arial" panose="020B0604020202020204" pitchFamily="34" charset="0"/>
                <a:cs typeface="Arial" panose="020B0604020202020204" pitchFamily="34" charset="0"/>
              </a:rPr>
              <a:t>SEC/Regulatory </a:t>
            </a:r>
            <a:r>
              <a:rPr lang="en-US" sz="1100" dirty="0" smtClean="0">
                <a:latin typeface="Arial" panose="020B0604020202020204" pitchFamily="34" charset="0"/>
                <a:cs typeface="Arial" panose="020B0604020202020204" pitchFamily="34" charset="0"/>
              </a:rPr>
              <a:t>Environment</a:t>
            </a:r>
          </a:p>
          <a:p>
            <a:pPr marL="120636" indent="-120636">
              <a:buFontTx/>
              <a:buChar char="•"/>
            </a:pPr>
            <a:r>
              <a:rPr lang="en-US" sz="1100" dirty="0" smtClean="0">
                <a:latin typeface="Arial" panose="020B0604020202020204" pitchFamily="34" charset="0"/>
                <a:cs typeface="Arial" panose="020B0604020202020204" pitchFamily="34" charset="0"/>
                <a:hlinkClick r:id="rId4" action="ppaction://hlinksldjump"/>
              </a:rPr>
              <a:t>Corruption Perception Index </a:t>
            </a:r>
            <a:r>
              <a:rPr lang="en-US" sz="1100" dirty="0" smtClean="0">
                <a:latin typeface="Arial" panose="020B0604020202020204" pitchFamily="34" charset="0"/>
                <a:cs typeface="Arial" panose="020B0604020202020204" pitchFamily="34" charset="0"/>
              </a:rPr>
              <a:t>(Transparency International)</a:t>
            </a:r>
          </a:p>
          <a:p>
            <a:pPr marL="120636" indent="-120636">
              <a:buFontTx/>
              <a:buChar char="•"/>
            </a:pPr>
            <a:r>
              <a:rPr lang="en-US" sz="1100" dirty="0" smtClean="0">
                <a:latin typeface="Arial" panose="020B0604020202020204" pitchFamily="34" charset="0"/>
                <a:cs typeface="Arial" panose="020B0604020202020204" pitchFamily="34" charset="0"/>
              </a:rPr>
              <a:t>External Audit </a:t>
            </a:r>
            <a:r>
              <a:rPr lang="en-US" sz="1100" dirty="0">
                <a:latin typeface="Arial" panose="020B0604020202020204" pitchFamily="34" charset="0"/>
                <a:cs typeface="Arial" panose="020B0604020202020204" pitchFamily="34" charset="0"/>
              </a:rPr>
              <a:t>R</a:t>
            </a:r>
            <a:r>
              <a:rPr lang="en-US" sz="1100" dirty="0" smtClean="0">
                <a:latin typeface="Arial" panose="020B0604020202020204" pitchFamily="34" charset="0"/>
                <a:cs typeface="Arial" panose="020B0604020202020204" pitchFamily="34" charset="0"/>
              </a:rPr>
              <a:t>esults</a:t>
            </a:r>
          </a:p>
          <a:p>
            <a:pPr marL="120636" indent="-120636">
              <a:buFontTx/>
              <a:buChar char="•"/>
            </a:pPr>
            <a:r>
              <a:rPr lang="en-GB" sz="1100" dirty="0" smtClean="0">
                <a:latin typeface="Arial" panose="020B0604020202020204" pitchFamily="34" charset="0"/>
                <a:cs typeface="Arial" panose="020B0604020202020204" pitchFamily="34" charset="0"/>
              </a:rPr>
              <a:t>Risk Updates from Audit Co-Sourcing Partner (as applicable)</a:t>
            </a:r>
            <a:endParaRPr lang="en-GB" sz="1100" dirty="0">
              <a:latin typeface="Arial" panose="020B0604020202020204" pitchFamily="34" charset="0"/>
              <a:cs typeface="Arial" panose="020B0604020202020204" pitchFamily="34" charset="0"/>
            </a:endParaRPr>
          </a:p>
        </p:txBody>
      </p:sp>
      <p:sp>
        <p:nvSpPr>
          <p:cNvPr id="24" name="TextBox 23"/>
          <p:cNvSpPr txBox="1"/>
          <p:nvPr/>
        </p:nvSpPr>
        <p:spPr>
          <a:xfrm>
            <a:off x="667789" y="2331618"/>
            <a:ext cx="2207465" cy="1118540"/>
          </a:xfrm>
          <a:prstGeom prst="rect">
            <a:avLst/>
          </a:prstGeom>
          <a:noFill/>
        </p:spPr>
        <p:txBody>
          <a:bodyPr wrap="square" lIns="101882" tIns="50941" rIns="101882" bIns="50941" rtlCol="0">
            <a:spAutoFit/>
          </a:bodyPr>
          <a:lstStyle/>
          <a:p>
            <a:pPr marL="120636" indent="-120636">
              <a:buFontTx/>
              <a:buChar char="•"/>
            </a:pPr>
            <a:r>
              <a:rPr lang="en-US" sz="1100" dirty="0" smtClean="0">
                <a:latin typeface="Arial" panose="020B0604020202020204" pitchFamily="34" charset="0"/>
                <a:cs typeface="Arial" panose="020B0604020202020204" pitchFamily="34" charset="0"/>
              </a:rPr>
              <a:t>BPO </a:t>
            </a:r>
            <a:r>
              <a:rPr lang="en-US" sz="1100" dirty="0">
                <a:latin typeface="Arial" panose="020B0604020202020204" pitchFamily="34" charset="0"/>
                <a:cs typeface="Arial" panose="020B0604020202020204" pitchFamily="34" charset="0"/>
              </a:rPr>
              <a:t>Transition / Transformation</a:t>
            </a:r>
          </a:p>
          <a:p>
            <a:pPr marL="120636" indent="-120636">
              <a:buFontTx/>
              <a:buChar char="•"/>
            </a:pPr>
            <a:r>
              <a:rPr lang="en-US" sz="1100" dirty="0" smtClean="0">
                <a:latin typeface="Arial" panose="020B0604020202020204" pitchFamily="34" charset="0"/>
                <a:cs typeface="Arial" panose="020B0604020202020204" pitchFamily="34" charset="0"/>
              </a:rPr>
              <a:t>Supply </a:t>
            </a:r>
            <a:r>
              <a:rPr lang="en-US" sz="1100" dirty="0">
                <a:latin typeface="Arial" panose="020B0604020202020204" pitchFamily="34" charset="0"/>
                <a:cs typeface="Arial" panose="020B0604020202020204" pitchFamily="34" charset="0"/>
              </a:rPr>
              <a:t>Chain </a:t>
            </a:r>
            <a:r>
              <a:rPr lang="en-US" sz="1100" dirty="0" smtClean="0">
                <a:latin typeface="Arial" panose="020B0604020202020204" pitchFamily="34" charset="0"/>
                <a:cs typeface="Arial" panose="020B0604020202020204" pitchFamily="34" charset="0"/>
              </a:rPr>
              <a:t>Reconfiguration</a:t>
            </a:r>
          </a:p>
          <a:p>
            <a:pPr marL="120636" indent="-120636">
              <a:buFontTx/>
              <a:buChar char="•"/>
            </a:pPr>
            <a:r>
              <a:rPr lang="en-US" sz="1100" dirty="0" smtClean="0">
                <a:latin typeface="Arial" panose="020B0604020202020204" pitchFamily="34" charset="0"/>
                <a:cs typeface="Arial" panose="020B0604020202020204" pitchFamily="34" charset="0"/>
              </a:rPr>
              <a:t>Changing Organizational Structures</a:t>
            </a:r>
          </a:p>
          <a:p>
            <a:pPr marL="120636" indent="-120636">
              <a:buFontTx/>
              <a:buChar char="•"/>
            </a:pPr>
            <a:r>
              <a:rPr lang="en-US" sz="1100" dirty="0" smtClean="0">
                <a:latin typeface="Arial" panose="020B0604020202020204" pitchFamily="34" charset="0"/>
                <a:cs typeface="Arial" panose="020B0604020202020204" pitchFamily="34" charset="0"/>
              </a:rPr>
              <a:t>ITS system upgrades</a:t>
            </a:r>
          </a:p>
        </p:txBody>
      </p:sp>
      <p:sp>
        <p:nvSpPr>
          <p:cNvPr id="25" name="TextBox 24"/>
          <p:cNvSpPr txBox="1"/>
          <p:nvPr/>
        </p:nvSpPr>
        <p:spPr>
          <a:xfrm>
            <a:off x="7177268" y="2355527"/>
            <a:ext cx="2292640" cy="1626371"/>
          </a:xfrm>
          <a:prstGeom prst="rect">
            <a:avLst/>
          </a:prstGeom>
          <a:noFill/>
        </p:spPr>
        <p:txBody>
          <a:bodyPr wrap="square" lIns="101882" tIns="50941" rIns="101882" bIns="50941" rtlCol="0">
            <a:spAutoFit/>
          </a:bodyPr>
          <a:lstStyle/>
          <a:p>
            <a:pPr marL="120636" indent="-120636">
              <a:buFontTx/>
              <a:buChar char="•"/>
            </a:pPr>
            <a:r>
              <a:rPr lang="en-US" sz="1100" dirty="0" smtClean="0">
                <a:latin typeface="Arial" panose="020B0604020202020204" pitchFamily="34" charset="0"/>
                <a:cs typeface="Arial" panose="020B0604020202020204" pitchFamily="34" charset="0"/>
              </a:rPr>
              <a:t>Internal Audit &amp; Controls Finding Trends</a:t>
            </a:r>
            <a:endParaRPr lang="en-US" sz="1100" dirty="0">
              <a:latin typeface="Arial" panose="020B0604020202020204" pitchFamily="34" charset="0"/>
              <a:cs typeface="Arial" panose="020B0604020202020204" pitchFamily="34" charset="0"/>
            </a:endParaRPr>
          </a:p>
          <a:p>
            <a:pPr marL="120636" indent="-120636">
              <a:buFontTx/>
              <a:buChar char="•"/>
            </a:pPr>
            <a:r>
              <a:rPr lang="en-US" sz="1100" dirty="0">
                <a:latin typeface="Arial" panose="020B0604020202020204" pitchFamily="34" charset="0"/>
                <a:cs typeface="Arial" panose="020B0604020202020204" pitchFamily="34" charset="0"/>
                <a:hlinkClick r:id="rId5" action="ppaction://hlinksldjump"/>
              </a:rPr>
              <a:t>Enterprise Risk Management Annual Assessment</a:t>
            </a:r>
            <a:endParaRPr lang="en-US" sz="1100" dirty="0">
              <a:latin typeface="Arial" panose="020B0604020202020204" pitchFamily="34" charset="0"/>
              <a:cs typeface="Arial" panose="020B0604020202020204" pitchFamily="34" charset="0"/>
            </a:endParaRPr>
          </a:p>
          <a:p>
            <a:pPr marL="120636" indent="-120636">
              <a:buFontTx/>
              <a:buChar char="•"/>
            </a:pPr>
            <a:r>
              <a:rPr lang="en-US" sz="1100" dirty="0" smtClean="0">
                <a:latin typeface="Arial" panose="020B0604020202020204" pitchFamily="34" charset="0"/>
                <a:cs typeface="Arial" panose="020B0604020202020204" pitchFamily="34" charset="0"/>
              </a:rPr>
              <a:t>Business </a:t>
            </a:r>
            <a:r>
              <a:rPr lang="en-US" sz="1100" dirty="0">
                <a:latin typeface="Arial" panose="020B0604020202020204" pitchFamily="34" charset="0"/>
                <a:cs typeface="Arial" panose="020B0604020202020204" pitchFamily="34" charset="0"/>
              </a:rPr>
              <a:t>P</a:t>
            </a:r>
            <a:r>
              <a:rPr lang="en-US" sz="1100" dirty="0" smtClean="0">
                <a:latin typeface="Arial" panose="020B0604020202020204" pitchFamily="34" charset="0"/>
                <a:cs typeface="Arial" panose="020B0604020202020204" pitchFamily="34" charset="0"/>
              </a:rPr>
              <a:t>erformance</a:t>
            </a:r>
            <a:endParaRPr lang="en-US" sz="1100" dirty="0">
              <a:latin typeface="Arial" panose="020B0604020202020204" pitchFamily="34" charset="0"/>
              <a:cs typeface="Arial" panose="020B0604020202020204" pitchFamily="34" charset="0"/>
            </a:endParaRPr>
          </a:p>
          <a:p>
            <a:pPr marL="120636" indent="-120636">
              <a:buFontTx/>
              <a:buChar char="•"/>
            </a:pPr>
            <a:r>
              <a:rPr lang="en-US" sz="1100" dirty="0" smtClean="0">
                <a:latin typeface="Arial" panose="020B0604020202020204" pitchFamily="34" charset="0"/>
                <a:cs typeface="Arial" panose="020B0604020202020204" pitchFamily="34" charset="0"/>
              </a:rPr>
              <a:t>Degree </a:t>
            </a:r>
            <a:r>
              <a:rPr lang="en-US" sz="1100" dirty="0">
                <a:latin typeface="Arial" panose="020B0604020202020204" pitchFamily="34" charset="0"/>
                <a:cs typeface="Arial" panose="020B0604020202020204" pitchFamily="34" charset="0"/>
              </a:rPr>
              <a:t>of </a:t>
            </a:r>
            <a:r>
              <a:rPr lang="en-US" sz="1100" dirty="0" smtClean="0">
                <a:latin typeface="Arial" panose="020B0604020202020204" pitchFamily="34" charset="0"/>
                <a:cs typeface="Arial" panose="020B0604020202020204" pitchFamily="34" charset="0"/>
              </a:rPr>
              <a:t>Change</a:t>
            </a:r>
            <a:endParaRPr lang="en-US" sz="1100" dirty="0">
              <a:latin typeface="Arial" panose="020B0604020202020204" pitchFamily="34" charset="0"/>
              <a:cs typeface="Arial" panose="020B0604020202020204" pitchFamily="34" charset="0"/>
            </a:endParaRPr>
          </a:p>
          <a:p>
            <a:pPr marL="120636" indent="-120636">
              <a:buFontTx/>
              <a:buChar char="•"/>
            </a:pPr>
            <a:r>
              <a:rPr lang="en-GB" sz="1100" dirty="0" smtClean="0">
                <a:latin typeface="Arial" panose="020B0604020202020204" pitchFamily="34" charset="0"/>
                <a:cs typeface="Arial" panose="020B0604020202020204" pitchFamily="34" charset="0"/>
              </a:rPr>
              <a:t>Tenure and Skillset of Management</a:t>
            </a:r>
          </a:p>
          <a:p>
            <a:r>
              <a:rPr lang="en-GB" sz="1100" dirty="0" smtClean="0">
                <a:latin typeface="Arial" panose="020B0604020202020204" pitchFamily="34" charset="0"/>
                <a:cs typeface="Arial" panose="020B0604020202020204" pitchFamily="34" charset="0"/>
                <a:hlinkClick r:id="rId6" action="ppaction://hlinkfile"/>
              </a:rPr>
              <a:t>Risk Assessment_Region.xlsx</a:t>
            </a:r>
            <a:endParaRPr lang="en-GB" sz="1100" dirty="0" smtClean="0">
              <a:latin typeface="Arial" panose="020B0604020202020204" pitchFamily="34" charset="0"/>
              <a:cs typeface="Arial" panose="020B0604020202020204" pitchFamily="34" charset="0"/>
            </a:endParaRPr>
          </a:p>
        </p:txBody>
      </p:sp>
      <p:pic>
        <p:nvPicPr>
          <p:cNvPr id="22" name="Picture 3"/>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rot="10559636">
            <a:off x="2703445" y="5687979"/>
            <a:ext cx="1071433" cy="5090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3" name="TextBox 14"/>
          <p:cNvSpPr txBox="1">
            <a:spLocks noChangeArrowheads="1"/>
          </p:cNvSpPr>
          <p:nvPr/>
        </p:nvSpPr>
        <p:spPr bwMode="auto">
          <a:xfrm>
            <a:off x="530097" y="6444520"/>
            <a:ext cx="3070058" cy="1711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2058" tIns="0" rIns="82058" bIns="0" anchor="ctr"/>
          <a:lstStyle>
            <a:lvl1pPr eaLnBrk="0" hangingPunct="0">
              <a:defRPr sz="2000">
                <a:solidFill>
                  <a:schemeClr val="tx1"/>
                </a:solidFill>
                <a:latin typeface="Arial" charset="0"/>
                <a:ea typeface="ＭＳ Ｐゴシック" pitchFamily="34" charset="-128"/>
              </a:defRPr>
            </a:lvl1pPr>
            <a:lvl2pPr marL="742950" indent="-285750" eaLnBrk="0" hangingPunct="0">
              <a:defRPr sz="2000">
                <a:solidFill>
                  <a:schemeClr val="tx1"/>
                </a:solidFill>
                <a:latin typeface="Arial" charset="0"/>
                <a:ea typeface="ＭＳ Ｐゴシック" pitchFamily="34" charset="-128"/>
              </a:defRPr>
            </a:lvl2pPr>
            <a:lvl3pPr marL="1143000" indent="-228600" eaLnBrk="0" hangingPunct="0">
              <a:defRPr sz="2000">
                <a:solidFill>
                  <a:schemeClr val="tx1"/>
                </a:solidFill>
                <a:latin typeface="Arial" charset="0"/>
                <a:ea typeface="ＭＳ Ｐゴシック" pitchFamily="34" charset="-128"/>
              </a:defRPr>
            </a:lvl3pPr>
            <a:lvl4pPr marL="1600200" indent="-228600" eaLnBrk="0" hangingPunct="0">
              <a:defRPr sz="2000">
                <a:solidFill>
                  <a:schemeClr val="tx1"/>
                </a:solidFill>
                <a:latin typeface="Arial" charset="0"/>
                <a:ea typeface="ＭＳ Ｐゴシック" pitchFamily="34" charset="-128"/>
              </a:defRPr>
            </a:lvl4pPr>
            <a:lvl5pPr marL="2057400" indent="-228600" eaLnBrk="0" hangingPunct="0">
              <a:defRPr sz="2000">
                <a:solidFill>
                  <a:schemeClr val="tx1"/>
                </a:solidFill>
                <a:latin typeface="Arial" charset="0"/>
                <a:ea typeface="ＭＳ Ｐゴシック" pitchFamily="34" charset="-128"/>
              </a:defRPr>
            </a:lvl5pPr>
            <a:lvl6pPr marL="2514600" indent="-228600" defTabSz="508000" eaLnBrk="0" fontAlgn="base" hangingPunct="0">
              <a:spcBef>
                <a:spcPct val="0"/>
              </a:spcBef>
              <a:spcAft>
                <a:spcPct val="0"/>
              </a:spcAft>
              <a:defRPr sz="2000">
                <a:solidFill>
                  <a:schemeClr val="tx1"/>
                </a:solidFill>
                <a:latin typeface="Arial" charset="0"/>
                <a:ea typeface="ＭＳ Ｐゴシック" pitchFamily="34" charset="-128"/>
              </a:defRPr>
            </a:lvl6pPr>
            <a:lvl7pPr marL="2971800" indent="-228600" defTabSz="508000" eaLnBrk="0" fontAlgn="base" hangingPunct="0">
              <a:spcBef>
                <a:spcPct val="0"/>
              </a:spcBef>
              <a:spcAft>
                <a:spcPct val="0"/>
              </a:spcAft>
              <a:defRPr sz="2000">
                <a:solidFill>
                  <a:schemeClr val="tx1"/>
                </a:solidFill>
                <a:latin typeface="Arial" charset="0"/>
                <a:ea typeface="ＭＳ Ｐゴシック" pitchFamily="34" charset="-128"/>
              </a:defRPr>
            </a:lvl7pPr>
            <a:lvl8pPr marL="3429000" indent="-228600" defTabSz="508000" eaLnBrk="0" fontAlgn="base" hangingPunct="0">
              <a:spcBef>
                <a:spcPct val="0"/>
              </a:spcBef>
              <a:spcAft>
                <a:spcPct val="0"/>
              </a:spcAft>
              <a:defRPr sz="2000">
                <a:solidFill>
                  <a:schemeClr val="tx1"/>
                </a:solidFill>
                <a:latin typeface="Arial" charset="0"/>
                <a:ea typeface="ＭＳ Ｐゴシック" pitchFamily="34" charset="-128"/>
              </a:defRPr>
            </a:lvl8pPr>
            <a:lvl9pPr marL="3886200" indent="-228600" defTabSz="508000" eaLnBrk="0" fontAlgn="base" hangingPunct="0">
              <a:spcBef>
                <a:spcPct val="0"/>
              </a:spcBef>
              <a:spcAft>
                <a:spcPct val="0"/>
              </a:spcAft>
              <a:defRPr sz="2000">
                <a:solidFill>
                  <a:schemeClr val="tx1"/>
                </a:solidFill>
                <a:latin typeface="Arial" charset="0"/>
                <a:ea typeface="ＭＳ Ｐゴシック" pitchFamily="34" charset="-128"/>
              </a:defRPr>
            </a:lvl9pPr>
          </a:lstStyle>
          <a:p>
            <a:pPr algn="ctr" eaLnBrk="1" hangingPunct="1"/>
            <a:r>
              <a:rPr lang="en-US" sz="800" dirty="0" smtClean="0">
                <a:latin typeface="Arial" panose="020B0604020202020204" pitchFamily="34" charset="0"/>
                <a:cs typeface="Arial" panose="020B0604020202020204" pitchFamily="34" charset="0"/>
              </a:rPr>
              <a:t>Internal Control Environment</a:t>
            </a:r>
            <a:endParaRPr lang="en-US" sz="800" dirty="0">
              <a:latin typeface="Arial" panose="020B0604020202020204" pitchFamily="34" charset="0"/>
              <a:cs typeface="Arial" panose="020B0604020202020204" pitchFamily="34" charset="0"/>
            </a:endParaRPr>
          </a:p>
        </p:txBody>
      </p:sp>
      <p:pic>
        <p:nvPicPr>
          <p:cNvPr id="27" name="Picture 6" descr="green.png"/>
          <p:cNvPicPr>
            <a:picLocks noChangeAspect="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rot="20713216">
            <a:off x="-17508" y="5456801"/>
            <a:ext cx="954192" cy="7437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 name="Picture 3"/>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rot="12059006">
            <a:off x="1705696" y="5663271"/>
            <a:ext cx="998140" cy="5229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1" name="Picture 32" descr="flava-burst-purple.png"/>
          <p:cNvPicPr>
            <a:picLocks noChangeAspect="1"/>
          </p:cNvPicPr>
          <p:nvPr/>
        </p:nvPicPr>
        <p:blipFill>
          <a:blip r:embed="rId10">
            <a:extLst>
              <a:ext uri="{28A0092B-C50C-407E-A947-70E740481C1C}">
                <a14:useLocalDpi xmlns:a14="http://schemas.microsoft.com/office/drawing/2010/main" xmlns="" val="0"/>
              </a:ext>
            </a:extLst>
          </a:blip>
          <a:srcRect l="23055" t="4852" r="7787" b="7787"/>
          <a:stretch>
            <a:fillRect/>
          </a:stretch>
        </p:blipFill>
        <p:spPr bwMode="auto">
          <a:xfrm rot="5400000">
            <a:off x="1160227" y="5659998"/>
            <a:ext cx="556154" cy="9753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 name="TextBox 31"/>
          <p:cNvSpPr txBox="1"/>
          <p:nvPr/>
        </p:nvSpPr>
        <p:spPr>
          <a:xfrm>
            <a:off x="155370" y="5748696"/>
            <a:ext cx="647396" cy="338542"/>
          </a:xfrm>
          <a:prstGeom prst="rect">
            <a:avLst/>
          </a:prstGeom>
          <a:noFill/>
        </p:spPr>
        <p:txBody>
          <a:bodyPr wrap="square" lIns="91429" tIns="45714" rIns="91429" bIns="45714">
            <a:spAutoFit/>
          </a:bodyPr>
          <a:lstStyle/>
          <a:p>
            <a:pPr algn="ctr">
              <a:defRPr/>
            </a:pPr>
            <a:r>
              <a:rPr lang="en-US" sz="800" b="1" dirty="0" smtClean="0">
                <a:solidFill>
                  <a:schemeClr val="bg1"/>
                </a:solidFill>
                <a:latin typeface="Arial" panose="020B0604020202020204" pitchFamily="34" charset="0"/>
                <a:cs typeface="Arial" panose="020B0604020202020204" pitchFamily="34" charset="0"/>
              </a:rPr>
              <a:t>Financial Risks</a:t>
            </a:r>
            <a:endParaRPr lang="en-US" sz="800" b="1" dirty="0">
              <a:solidFill>
                <a:schemeClr val="bg1"/>
              </a:solidFill>
              <a:latin typeface="Arial" panose="020B0604020202020204" pitchFamily="34" charset="0"/>
              <a:cs typeface="Arial" panose="020B0604020202020204" pitchFamily="34" charset="0"/>
            </a:endParaRPr>
          </a:p>
        </p:txBody>
      </p:sp>
      <p:sp>
        <p:nvSpPr>
          <p:cNvPr id="33" name="TextBox 32"/>
          <p:cNvSpPr txBox="1"/>
          <p:nvPr/>
        </p:nvSpPr>
        <p:spPr>
          <a:xfrm>
            <a:off x="1866966" y="5851126"/>
            <a:ext cx="872153" cy="338542"/>
          </a:xfrm>
          <a:prstGeom prst="rect">
            <a:avLst/>
          </a:prstGeom>
          <a:noFill/>
        </p:spPr>
        <p:txBody>
          <a:bodyPr wrap="square" lIns="91429" tIns="45714" rIns="91429" bIns="45714">
            <a:spAutoFit/>
          </a:bodyPr>
          <a:lstStyle/>
          <a:p>
            <a:pPr algn="ctr">
              <a:defRPr/>
            </a:pPr>
            <a:r>
              <a:rPr lang="en-US" sz="800" b="1" dirty="0" smtClean="0">
                <a:solidFill>
                  <a:schemeClr val="bg1"/>
                </a:solidFill>
                <a:latin typeface="Arial" panose="020B0604020202020204" pitchFamily="34" charset="0"/>
                <a:cs typeface="Arial" panose="020B0604020202020204" pitchFamily="34" charset="0"/>
              </a:rPr>
              <a:t>Operational Risks</a:t>
            </a:r>
            <a:endParaRPr lang="en-US" sz="800" b="1" dirty="0">
              <a:solidFill>
                <a:schemeClr val="bg1"/>
              </a:solidFill>
              <a:latin typeface="Arial" panose="020B0604020202020204" pitchFamily="34" charset="0"/>
              <a:cs typeface="Arial" panose="020B0604020202020204" pitchFamily="34" charset="0"/>
            </a:endParaRPr>
          </a:p>
        </p:txBody>
      </p:sp>
      <p:sp>
        <p:nvSpPr>
          <p:cNvPr id="34" name="TextBox 33"/>
          <p:cNvSpPr txBox="1"/>
          <p:nvPr/>
        </p:nvSpPr>
        <p:spPr>
          <a:xfrm>
            <a:off x="1056838" y="6020158"/>
            <a:ext cx="830792" cy="338542"/>
          </a:xfrm>
          <a:prstGeom prst="rect">
            <a:avLst/>
          </a:prstGeom>
          <a:noFill/>
        </p:spPr>
        <p:txBody>
          <a:bodyPr wrap="square" lIns="91429" tIns="45714" rIns="91429" bIns="45714">
            <a:spAutoFit/>
          </a:bodyPr>
          <a:lstStyle/>
          <a:p>
            <a:pPr algn="ctr">
              <a:defRPr/>
            </a:pPr>
            <a:r>
              <a:rPr lang="en-US" sz="800" b="1" dirty="0" smtClean="0">
                <a:solidFill>
                  <a:schemeClr val="bg1"/>
                </a:solidFill>
                <a:latin typeface="Arial" panose="020B0604020202020204" pitchFamily="34" charset="0"/>
                <a:cs typeface="Arial" panose="020B0604020202020204" pitchFamily="34" charset="0"/>
              </a:rPr>
              <a:t>Compliance</a:t>
            </a:r>
          </a:p>
          <a:p>
            <a:pPr algn="ctr">
              <a:defRPr/>
            </a:pPr>
            <a:r>
              <a:rPr lang="en-US" sz="800" b="1" dirty="0" smtClean="0">
                <a:solidFill>
                  <a:schemeClr val="bg1"/>
                </a:solidFill>
                <a:latin typeface="Arial" panose="020B0604020202020204" pitchFamily="34" charset="0"/>
                <a:cs typeface="Arial" panose="020B0604020202020204" pitchFamily="34" charset="0"/>
              </a:rPr>
              <a:t>Risks</a:t>
            </a:r>
            <a:endParaRPr lang="en-US" sz="800" b="1" dirty="0">
              <a:solidFill>
                <a:schemeClr val="bg1"/>
              </a:solidFill>
              <a:latin typeface="Arial" panose="020B0604020202020204" pitchFamily="34" charset="0"/>
              <a:cs typeface="Arial" panose="020B0604020202020204" pitchFamily="34" charset="0"/>
            </a:endParaRPr>
          </a:p>
        </p:txBody>
      </p:sp>
      <p:sp>
        <p:nvSpPr>
          <p:cNvPr id="35" name="TextBox 34"/>
          <p:cNvSpPr txBox="1"/>
          <p:nvPr/>
        </p:nvSpPr>
        <p:spPr>
          <a:xfrm>
            <a:off x="2747896" y="5817074"/>
            <a:ext cx="995514" cy="338542"/>
          </a:xfrm>
          <a:prstGeom prst="rect">
            <a:avLst/>
          </a:prstGeom>
          <a:noFill/>
        </p:spPr>
        <p:txBody>
          <a:bodyPr wrap="square" lIns="91429" tIns="45714" rIns="91429" bIns="45714">
            <a:spAutoFit/>
          </a:bodyPr>
          <a:lstStyle/>
          <a:p>
            <a:pPr algn="ctr">
              <a:defRPr/>
            </a:pPr>
            <a:r>
              <a:rPr lang="en-US" sz="800" b="1" dirty="0" smtClean="0">
                <a:solidFill>
                  <a:schemeClr val="bg1"/>
                </a:solidFill>
                <a:latin typeface="Arial" panose="020B0604020202020204" pitchFamily="34" charset="0"/>
                <a:cs typeface="Arial" panose="020B0604020202020204" pitchFamily="34" charset="0"/>
              </a:rPr>
              <a:t>Transformation  Risk</a:t>
            </a:r>
            <a:endParaRPr lang="en-US" sz="800" b="1" dirty="0">
              <a:solidFill>
                <a:schemeClr val="bg1"/>
              </a:solidFill>
              <a:latin typeface="Arial" panose="020B0604020202020204" pitchFamily="34" charset="0"/>
              <a:cs typeface="Arial" panose="020B0604020202020204" pitchFamily="34" charset="0"/>
            </a:endParaRPr>
          </a:p>
        </p:txBody>
      </p:sp>
      <p:sp>
        <p:nvSpPr>
          <p:cNvPr id="36" name="Rectangle 35"/>
          <p:cNvSpPr/>
          <p:nvPr/>
        </p:nvSpPr>
        <p:spPr>
          <a:xfrm>
            <a:off x="530097" y="6444520"/>
            <a:ext cx="2820537" cy="171197"/>
          </a:xfrm>
          <a:prstGeom prst="rect">
            <a:avLst/>
          </a:prstGeom>
          <a:noFill/>
          <a:ln w="127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latin typeface="Arial" panose="020B0604020202020204" pitchFamily="34" charset="0"/>
              <a:cs typeface="Arial" panose="020B0604020202020204" pitchFamily="34" charset="0"/>
            </a:endParaRPr>
          </a:p>
        </p:txBody>
      </p:sp>
      <p:sp>
        <p:nvSpPr>
          <p:cNvPr id="37" name="Oval 36"/>
          <p:cNvSpPr/>
          <p:nvPr/>
        </p:nvSpPr>
        <p:spPr>
          <a:xfrm>
            <a:off x="583823" y="6666585"/>
            <a:ext cx="847897" cy="318259"/>
          </a:xfrm>
          <a:prstGeom prst="ellipse">
            <a:avLst/>
          </a:prstGeom>
          <a:solidFill>
            <a:srgbClr val="FFCC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latin typeface="Arial" panose="020B0604020202020204" pitchFamily="34" charset="0"/>
              <a:cs typeface="Arial" panose="020B0604020202020204" pitchFamily="34" charset="0"/>
            </a:endParaRPr>
          </a:p>
        </p:txBody>
      </p:sp>
      <p:sp>
        <p:nvSpPr>
          <p:cNvPr id="38" name="TextBox 37"/>
          <p:cNvSpPr txBox="1"/>
          <p:nvPr/>
        </p:nvSpPr>
        <p:spPr>
          <a:xfrm>
            <a:off x="509655" y="6755218"/>
            <a:ext cx="991154" cy="215431"/>
          </a:xfrm>
          <a:prstGeom prst="rect">
            <a:avLst/>
          </a:prstGeom>
          <a:noFill/>
        </p:spPr>
        <p:txBody>
          <a:bodyPr wrap="square" lIns="91429" tIns="45714" rIns="91429" bIns="45714">
            <a:spAutoFit/>
          </a:bodyPr>
          <a:lstStyle/>
          <a:p>
            <a:pPr algn="ctr">
              <a:defRPr/>
            </a:pPr>
            <a:r>
              <a:rPr lang="en-US" sz="800" b="1" dirty="0" smtClean="0">
                <a:latin typeface="Arial" panose="020B0604020202020204" pitchFamily="34" charset="0"/>
                <a:cs typeface="Arial" panose="020B0604020202020204" pitchFamily="34" charset="0"/>
              </a:rPr>
              <a:t>People</a:t>
            </a:r>
          </a:p>
        </p:txBody>
      </p:sp>
      <p:sp>
        <p:nvSpPr>
          <p:cNvPr id="39" name="Oval 38"/>
          <p:cNvSpPr/>
          <p:nvPr/>
        </p:nvSpPr>
        <p:spPr>
          <a:xfrm>
            <a:off x="211379" y="5037547"/>
            <a:ext cx="1304087" cy="343094"/>
          </a:xfrm>
          <a:prstGeom prst="ellipse">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latin typeface="Arial" panose="020B0604020202020204" pitchFamily="34" charset="0"/>
              <a:cs typeface="Arial" panose="020B0604020202020204" pitchFamily="34" charset="0"/>
            </a:endParaRPr>
          </a:p>
        </p:txBody>
      </p:sp>
      <p:sp>
        <p:nvSpPr>
          <p:cNvPr id="40" name="TextBox 39"/>
          <p:cNvSpPr txBox="1"/>
          <p:nvPr/>
        </p:nvSpPr>
        <p:spPr>
          <a:xfrm>
            <a:off x="48950" y="5115121"/>
            <a:ext cx="1584316" cy="215431"/>
          </a:xfrm>
          <a:prstGeom prst="rect">
            <a:avLst/>
          </a:prstGeom>
          <a:noFill/>
        </p:spPr>
        <p:txBody>
          <a:bodyPr wrap="square" lIns="91429" tIns="45714" rIns="91429" bIns="45714">
            <a:spAutoFit/>
          </a:bodyPr>
          <a:lstStyle/>
          <a:p>
            <a:pPr algn="ctr">
              <a:defRPr/>
            </a:pPr>
            <a:r>
              <a:rPr lang="en-US" sz="800" b="1" dirty="0" smtClean="0">
                <a:solidFill>
                  <a:schemeClr val="bg1"/>
                </a:solidFill>
                <a:latin typeface="Arial" panose="020B0604020202020204" pitchFamily="34" charset="0"/>
                <a:cs typeface="Arial" panose="020B0604020202020204" pitchFamily="34" charset="0"/>
              </a:rPr>
              <a:t>Developed Markets</a:t>
            </a:r>
          </a:p>
        </p:txBody>
      </p:sp>
      <p:sp>
        <p:nvSpPr>
          <p:cNvPr id="42" name="Oval 41"/>
          <p:cNvSpPr/>
          <p:nvPr/>
        </p:nvSpPr>
        <p:spPr>
          <a:xfrm>
            <a:off x="1506031" y="6669625"/>
            <a:ext cx="847897" cy="318259"/>
          </a:xfrm>
          <a:prstGeom prst="ellipse">
            <a:avLst/>
          </a:prstGeom>
          <a:solidFill>
            <a:srgbClr val="FFCC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latin typeface="Arial" panose="020B0604020202020204" pitchFamily="34" charset="0"/>
              <a:cs typeface="Arial" panose="020B0604020202020204" pitchFamily="34" charset="0"/>
            </a:endParaRPr>
          </a:p>
        </p:txBody>
      </p:sp>
      <p:sp>
        <p:nvSpPr>
          <p:cNvPr id="43" name="TextBox 42"/>
          <p:cNvSpPr txBox="1"/>
          <p:nvPr/>
        </p:nvSpPr>
        <p:spPr>
          <a:xfrm>
            <a:off x="1431863" y="6752913"/>
            <a:ext cx="991154" cy="215431"/>
          </a:xfrm>
          <a:prstGeom prst="rect">
            <a:avLst/>
          </a:prstGeom>
          <a:noFill/>
        </p:spPr>
        <p:txBody>
          <a:bodyPr wrap="square" lIns="91429" tIns="45714" rIns="91429" bIns="45714">
            <a:spAutoFit/>
          </a:bodyPr>
          <a:lstStyle/>
          <a:p>
            <a:pPr algn="ctr">
              <a:defRPr/>
            </a:pPr>
            <a:r>
              <a:rPr lang="en-US" sz="800" b="1" dirty="0" smtClean="0">
                <a:latin typeface="Arial" panose="020B0604020202020204" pitchFamily="34" charset="0"/>
                <a:cs typeface="Arial" panose="020B0604020202020204" pitchFamily="34" charset="0"/>
              </a:rPr>
              <a:t>Processes</a:t>
            </a:r>
          </a:p>
        </p:txBody>
      </p:sp>
      <p:sp>
        <p:nvSpPr>
          <p:cNvPr id="44" name="Oval 43"/>
          <p:cNvSpPr/>
          <p:nvPr/>
        </p:nvSpPr>
        <p:spPr>
          <a:xfrm>
            <a:off x="2528014" y="6676116"/>
            <a:ext cx="847897" cy="318259"/>
          </a:xfrm>
          <a:prstGeom prst="ellipse">
            <a:avLst/>
          </a:prstGeom>
          <a:solidFill>
            <a:srgbClr val="FFCC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latin typeface="Arial" panose="020B0604020202020204" pitchFamily="34" charset="0"/>
              <a:cs typeface="Arial" panose="020B0604020202020204" pitchFamily="34" charset="0"/>
            </a:endParaRPr>
          </a:p>
        </p:txBody>
      </p:sp>
      <p:sp>
        <p:nvSpPr>
          <p:cNvPr id="45" name="TextBox 44"/>
          <p:cNvSpPr txBox="1"/>
          <p:nvPr/>
        </p:nvSpPr>
        <p:spPr>
          <a:xfrm>
            <a:off x="2453846" y="6742252"/>
            <a:ext cx="991154" cy="215431"/>
          </a:xfrm>
          <a:prstGeom prst="rect">
            <a:avLst/>
          </a:prstGeom>
          <a:noFill/>
        </p:spPr>
        <p:txBody>
          <a:bodyPr wrap="square" lIns="91429" tIns="45714" rIns="91429" bIns="45714">
            <a:spAutoFit/>
          </a:bodyPr>
          <a:lstStyle/>
          <a:p>
            <a:pPr algn="ctr">
              <a:defRPr/>
            </a:pPr>
            <a:r>
              <a:rPr lang="en-US" sz="800" b="1" dirty="0" smtClean="0">
                <a:latin typeface="Arial" panose="020B0604020202020204" pitchFamily="34" charset="0"/>
                <a:cs typeface="Arial" panose="020B0604020202020204" pitchFamily="34" charset="0"/>
              </a:rPr>
              <a:t>Technology</a:t>
            </a:r>
          </a:p>
        </p:txBody>
      </p:sp>
      <p:sp>
        <p:nvSpPr>
          <p:cNvPr id="46" name="Oval 45"/>
          <p:cNvSpPr/>
          <p:nvPr/>
        </p:nvSpPr>
        <p:spPr>
          <a:xfrm>
            <a:off x="2515837" y="5031125"/>
            <a:ext cx="1304087" cy="343094"/>
          </a:xfrm>
          <a:prstGeom prst="ellipse">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solidFill>
                <a:schemeClr val="bg1"/>
              </a:solidFill>
              <a:latin typeface="Arial" panose="020B0604020202020204" pitchFamily="34" charset="0"/>
              <a:cs typeface="Arial" panose="020B0604020202020204" pitchFamily="34" charset="0"/>
            </a:endParaRPr>
          </a:p>
        </p:txBody>
      </p:sp>
      <p:sp>
        <p:nvSpPr>
          <p:cNvPr id="47" name="TextBox 46"/>
          <p:cNvSpPr txBox="1"/>
          <p:nvPr/>
        </p:nvSpPr>
        <p:spPr>
          <a:xfrm>
            <a:off x="2353408" y="5108700"/>
            <a:ext cx="1584316" cy="215431"/>
          </a:xfrm>
          <a:prstGeom prst="rect">
            <a:avLst/>
          </a:prstGeom>
          <a:noFill/>
        </p:spPr>
        <p:txBody>
          <a:bodyPr wrap="square" lIns="91429" tIns="45714" rIns="91429" bIns="45714">
            <a:spAutoFit/>
          </a:bodyPr>
          <a:lstStyle/>
          <a:p>
            <a:pPr algn="ctr">
              <a:defRPr/>
            </a:pPr>
            <a:r>
              <a:rPr lang="en-US" sz="800" b="1" dirty="0" smtClean="0">
                <a:solidFill>
                  <a:schemeClr val="bg1"/>
                </a:solidFill>
                <a:latin typeface="Arial" panose="020B0604020202020204" pitchFamily="34" charset="0"/>
                <a:cs typeface="Arial" panose="020B0604020202020204" pitchFamily="34" charset="0"/>
              </a:rPr>
              <a:t>Emerging Markets</a:t>
            </a:r>
          </a:p>
        </p:txBody>
      </p:sp>
      <p:sp>
        <p:nvSpPr>
          <p:cNvPr id="48" name="TextBox 14"/>
          <p:cNvSpPr txBox="1">
            <a:spLocks noChangeArrowheads="1"/>
          </p:cNvSpPr>
          <p:nvPr/>
        </p:nvSpPr>
        <p:spPr bwMode="auto">
          <a:xfrm>
            <a:off x="528590" y="5405538"/>
            <a:ext cx="3070058" cy="1711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2058" tIns="0" rIns="82058" bIns="0" anchor="ctr"/>
          <a:lstStyle>
            <a:lvl1pPr eaLnBrk="0" hangingPunct="0">
              <a:defRPr sz="2000">
                <a:solidFill>
                  <a:schemeClr val="tx1"/>
                </a:solidFill>
                <a:latin typeface="Arial" charset="0"/>
                <a:ea typeface="ＭＳ Ｐゴシック" pitchFamily="34" charset="-128"/>
              </a:defRPr>
            </a:lvl1pPr>
            <a:lvl2pPr marL="742950" indent="-285750" eaLnBrk="0" hangingPunct="0">
              <a:defRPr sz="2000">
                <a:solidFill>
                  <a:schemeClr val="tx1"/>
                </a:solidFill>
                <a:latin typeface="Arial" charset="0"/>
                <a:ea typeface="ＭＳ Ｐゴシック" pitchFamily="34" charset="-128"/>
              </a:defRPr>
            </a:lvl2pPr>
            <a:lvl3pPr marL="1143000" indent="-228600" eaLnBrk="0" hangingPunct="0">
              <a:defRPr sz="2000">
                <a:solidFill>
                  <a:schemeClr val="tx1"/>
                </a:solidFill>
                <a:latin typeface="Arial" charset="0"/>
                <a:ea typeface="ＭＳ Ｐゴシック" pitchFamily="34" charset="-128"/>
              </a:defRPr>
            </a:lvl3pPr>
            <a:lvl4pPr marL="1600200" indent="-228600" eaLnBrk="0" hangingPunct="0">
              <a:defRPr sz="2000">
                <a:solidFill>
                  <a:schemeClr val="tx1"/>
                </a:solidFill>
                <a:latin typeface="Arial" charset="0"/>
                <a:ea typeface="ＭＳ Ｐゴシック" pitchFamily="34" charset="-128"/>
              </a:defRPr>
            </a:lvl4pPr>
            <a:lvl5pPr marL="2057400" indent="-228600" eaLnBrk="0" hangingPunct="0">
              <a:defRPr sz="2000">
                <a:solidFill>
                  <a:schemeClr val="tx1"/>
                </a:solidFill>
                <a:latin typeface="Arial" charset="0"/>
                <a:ea typeface="ＭＳ Ｐゴシック" pitchFamily="34" charset="-128"/>
              </a:defRPr>
            </a:lvl5pPr>
            <a:lvl6pPr marL="2514600" indent="-228600" defTabSz="508000" eaLnBrk="0" fontAlgn="base" hangingPunct="0">
              <a:spcBef>
                <a:spcPct val="0"/>
              </a:spcBef>
              <a:spcAft>
                <a:spcPct val="0"/>
              </a:spcAft>
              <a:defRPr sz="2000">
                <a:solidFill>
                  <a:schemeClr val="tx1"/>
                </a:solidFill>
                <a:latin typeface="Arial" charset="0"/>
                <a:ea typeface="ＭＳ Ｐゴシック" pitchFamily="34" charset="-128"/>
              </a:defRPr>
            </a:lvl6pPr>
            <a:lvl7pPr marL="2971800" indent="-228600" defTabSz="508000" eaLnBrk="0" fontAlgn="base" hangingPunct="0">
              <a:spcBef>
                <a:spcPct val="0"/>
              </a:spcBef>
              <a:spcAft>
                <a:spcPct val="0"/>
              </a:spcAft>
              <a:defRPr sz="2000">
                <a:solidFill>
                  <a:schemeClr val="tx1"/>
                </a:solidFill>
                <a:latin typeface="Arial" charset="0"/>
                <a:ea typeface="ＭＳ Ｐゴシック" pitchFamily="34" charset="-128"/>
              </a:defRPr>
            </a:lvl7pPr>
            <a:lvl8pPr marL="3429000" indent="-228600" defTabSz="508000" eaLnBrk="0" fontAlgn="base" hangingPunct="0">
              <a:spcBef>
                <a:spcPct val="0"/>
              </a:spcBef>
              <a:spcAft>
                <a:spcPct val="0"/>
              </a:spcAft>
              <a:defRPr sz="2000">
                <a:solidFill>
                  <a:schemeClr val="tx1"/>
                </a:solidFill>
                <a:latin typeface="Arial" charset="0"/>
                <a:ea typeface="ＭＳ Ｐゴシック" pitchFamily="34" charset="-128"/>
              </a:defRPr>
            </a:lvl8pPr>
            <a:lvl9pPr marL="3886200" indent="-228600" defTabSz="508000" eaLnBrk="0" fontAlgn="base" hangingPunct="0">
              <a:spcBef>
                <a:spcPct val="0"/>
              </a:spcBef>
              <a:spcAft>
                <a:spcPct val="0"/>
              </a:spcAft>
              <a:defRPr sz="2000">
                <a:solidFill>
                  <a:schemeClr val="tx1"/>
                </a:solidFill>
                <a:latin typeface="Arial" charset="0"/>
                <a:ea typeface="ＭＳ Ｐゴシック" pitchFamily="34" charset="-128"/>
              </a:defRPr>
            </a:lvl9pPr>
          </a:lstStyle>
          <a:p>
            <a:pPr algn="ctr" eaLnBrk="1" hangingPunct="1"/>
            <a:r>
              <a:rPr lang="en-US" sz="800" dirty="0" smtClean="0">
                <a:latin typeface="Arial" panose="020B0604020202020204" pitchFamily="34" charset="0"/>
                <a:cs typeface="Arial" panose="020B0604020202020204" pitchFamily="34" charset="0"/>
              </a:rPr>
              <a:t>Inherent Key Business Risks</a:t>
            </a:r>
            <a:endParaRPr lang="en-US" sz="800" dirty="0">
              <a:latin typeface="Arial" panose="020B0604020202020204" pitchFamily="34" charset="0"/>
              <a:cs typeface="Arial" panose="020B0604020202020204" pitchFamily="34" charset="0"/>
            </a:endParaRPr>
          </a:p>
        </p:txBody>
      </p:sp>
      <p:sp>
        <p:nvSpPr>
          <p:cNvPr id="49" name="Rectangle 48"/>
          <p:cNvSpPr/>
          <p:nvPr/>
        </p:nvSpPr>
        <p:spPr>
          <a:xfrm>
            <a:off x="528591" y="5405538"/>
            <a:ext cx="2822044" cy="187951"/>
          </a:xfrm>
          <a:prstGeom prst="rect">
            <a:avLst/>
          </a:prstGeom>
          <a:noFill/>
          <a:ln w="127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latin typeface="Arial" panose="020B0604020202020204" pitchFamily="34" charset="0"/>
              <a:cs typeface="Arial" panose="020B0604020202020204" pitchFamily="34" charset="0"/>
            </a:endParaRPr>
          </a:p>
        </p:txBody>
      </p:sp>
      <p:sp>
        <p:nvSpPr>
          <p:cNvPr id="50" name="Oval 49"/>
          <p:cNvSpPr/>
          <p:nvPr/>
        </p:nvSpPr>
        <p:spPr>
          <a:xfrm>
            <a:off x="1334932" y="4934491"/>
            <a:ext cx="1304087" cy="343094"/>
          </a:xfrm>
          <a:prstGeom prst="ellipse">
            <a:avLst/>
          </a:prstGeom>
          <a:solidFill>
            <a:schemeClr val="accent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latin typeface="Arial" panose="020B0604020202020204" pitchFamily="34" charset="0"/>
              <a:cs typeface="Arial" panose="020B0604020202020204" pitchFamily="34" charset="0"/>
            </a:endParaRPr>
          </a:p>
        </p:txBody>
      </p:sp>
      <p:sp>
        <p:nvSpPr>
          <p:cNvPr id="51" name="TextBox 50"/>
          <p:cNvSpPr txBox="1"/>
          <p:nvPr/>
        </p:nvSpPr>
        <p:spPr>
          <a:xfrm>
            <a:off x="1194818" y="5018384"/>
            <a:ext cx="1584316" cy="215431"/>
          </a:xfrm>
          <a:prstGeom prst="rect">
            <a:avLst/>
          </a:prstGeom>
          <a:noFill/>
        </p:spPr>
        <p:txBody>
          <a:bodyPr wrap="square" lIns="91429" tIns="45714" rIns="91429" bIns="45714">
            <a:spAutoFit/>
          </a:bodyPr>
          <a:lstStyle/>
          <a:p>
            <a:pPr algn="ctr">
              <a:defRPr/>
            </a:pPr>
            <a:r>
              <a:rPr lang="en-US" sz="800" b="1" dirty="0" err="1" smtClean="0">
                <a:latin typeface="Arial" panose="020B0604020202020204" pitchFamily="34" charset="0"/>
                <a:cs typeface="Arial" panose="020B0604020202020204" pitchFamily="34" charset="0"/>
              </a:rPr>
              <a:t>GlobalIT</a:t>
            </a:r>
            <a:endParaRPr lang="en-US" sz="800" b="1" dirty="0" smtClean="0">
              <a:latin typeface="Arial" panose="020B0604020202020204" pitchFamily="34" charset="0"/>
              <a:cs typeface="Arial" panose="020B0604020202020204" pitchFamily="34" charset="0"/>
            </a:endParaRPr>
          </a:p>
        </p:txBody>
      </p:sp>
      <p:grpSp>
        <p:nvGrpSpPr>
          <p:cNvPr id="67" name="Group 66"/>
          <p:cNvGrpSpPr/>
          <p:nvPr/>
        </p:nvGrpSpPr>
        <p:grpSpPr>
          <a:xfrm>
            <a:off x="4760595" y="4746200"/>
            <a:ext cx="1051559" cy="1178557"/>
            <a:chOff x="2133604" y="6929"/>
            <a:chExt cx="1051559" cy="1178557"/>
          </a:xfrm>
        </p:grpSpPr>
        <p:sp>
          <p:nvSpPr>
            <p:cNvPr id="71" name="Trapezoid 70"/>
            <p:cNvSpPr/>
            <p:nvPr/>
          </p:nvSpPr>
          <p:spPr>
            <a:xfrm>
              <a:off x="2133604" y="6929"/>
              <a:ext cx="1051559" cy="1178557"/>
            </a:xfrm>
            <a:prstGeom prst="trapezoid">
              <a:avLst>
                <a:gd name="adj" fmla="val 50000"/>
              </a:avLst>
            </a:prstGeom>
            <a:solidFill>
              <a:schemeClr val="accent3">
                <a:alpha val="31000"/>
              </a:schemeClr>
            </a:solidFill>
          </p:spPr>
          <p:style>
            <a:lnRef idx="3">
              <a:schemeClr val="lt1">
                <a:hueOff val="0"/>
                <a:satOff val="0"/>
                <a:lumOff val="0"/>
                <a:alphaOff val="0"/>
              </a:schemeClr>
            </a:lnRef>
            <a:fillRef idx="1">
              <a:scrgbClr r="0" g="0" b="0"/>
            </a:fillRef>
            <a:effectRef idx="1">
              <a:schemeClr val="accent1">
                <a:hueOff val="0"/>
                <a:satOff val="0"/>
                <a:lumOff val="0"/>
                <a:alphaOff val="0"/>
              </a:schemeClr>
            </a:effectRef>
            <a:fontRef idx="minor">
              <a:schemeClr val="lt1"/>
            </a:fontRef>
          </p:style>
        </p:sp>
        <p:sp>
          <p:nvSpPr>
            <p:cNvPr id="72" name="Trapezoid 4"/>
            <p:cNvSpPr/>
            <p:nvPr/>
          </p:nvSpPr>
          <p:spPr>
            <a:xfrm>
              <a:off x="2133604" y="6929"/>
              <a:ext cx="1051559" cy="11785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en-US" sz="1200" kern="1200" dirty="0" smtClean="0">
                <a:latin typeface="Arial" panose="020B0604020202020204" pitchFamily="34" charset="0"/>
                <a:cs typeface="Arial" panose="020B0604020202020204" pitchFamily="34" charset="0"/>
              </a:endParaRPr>
            </a:p>
            <a:p>
              <a:pPr lvl="0" algn="ctr" defTabSz="800100">
                <a:lnSpc>
                  <a:spcPct val="90000"/>
                </a:lnSpc>
                <a:spcBef>
                  <a:spcPct val="0"/>
                </a:spcBef>
                <a:spcAft>
                  <a:spcPct val="35000"/>
                </a:spcAft>
              </a:pPr>
              <a:endParaRPr lang="en-US" sz="1200" b="1" kern="1200" dirty="0" smtClean="0">
                <a:solidFill>
                  <a:srgbClr val="4E256F"/>
                </a:solidFill>
                <a:latin typeface="Arial" panose="020B0604020202020204" pitchFamily="34" charset="0"/>
                <a:cs typeface="Arial" panose="020B0604020202020204" pitchFamily="34" charset="0"/>
              </a:endParaRPr>
            </a:p>
            <a:p>
              <a:pPr lvl="0" algn="ctr" defTabSz="800100">
                <a:lnSpc>
                  <a:spcPct val="90000"/>
                </a:lnSpc>
                <a:spcBef>
                  <a:spcPct val="0"/>
                </a:spcBef>
                <a:spcAft>
                  <a:spcPct val="35000"/>
                </a:spcAft>
              </a:pPr>
              <a:endParaRPr lang="en-US" sz="1200" b="1" kern="1200" dirty="0" smtClean="0">
                <a:solidFill>
                  <a:srgbClr val="4E256F"/>
                </a:solidFill>
                <a:latin typeface="Arial" panose="020B0604020202020204" pitchFamily="34" charset="0"/>
                <a:cs typeface="Arial" panose="020B0604020202020204" pitchFamily="34" charset="0"/>
              </a:endParaRPr>
            </a:p>
            <a:p>
              <a:pPr lvl="0" algn="ctr" defTabSz="800100">
                <a:lnSpc>
                  <a:spcPct val="90000"/>
                </a:lnSpc>
                <a:spcBef>
                  <a:spcPct val="0"/>
                </a:spcBef>
                <a:spcAft>
                  <a:spcPct val="35000"/>
                </a:spcAft>
              </a:pPr>
              <a:r>
                <a:rPr lang="en-US" sz="1200" b="1" kern="1200" dirty="0" smtClean="0">
                  <a:solidFill>
                    <a:srgbClr val="4E256F"/>
                  </a:solidFill>
                  <a:latin typeface="Arial" panose="020B0604020202020204" pitchFamily="34" charset="0"/>
                  <a:cs typeface="Arial" panose="020B0604020202020204" pitchFamily="34" charset="0"/>
                </a:rPr>
                <a:t>Workshops</a:t>
              </a:r>
              <a:endParaRPr lang="en-US" sz="1200" b="1" kern="1200" dirty="0">
                <a:solidFill>
                  <a:srgbClr val="4E256F"/>
                </a:solidFill>
                <a:latin typeface="Arial" panose="020B0604020202020204" pitchFamily="34" charset="0"/>
                <a:cs typeface="Arial" panose="020B0604020202020204" pitchFamily="34" charset="0"/>
              </a:endParaRPr>
            </a:p>
          </p:txBody>
        </p:sp>
      </p:grpSp>
      <p:grpSp>
        <p:nvGrpSpPr>
          <p:cNvPr id="68" name="Group 67"/>
          <p:cNvGrpSpPr/>
          <p:nvPr/>
        </p:nvGrpSpPr>
        <p:grpSpPr>
          <a:xfrm>
            <a:off x="4227191" y="5917828"/>
            <a:ext cx="2103119" cy="1178557"/>
            <a:chOff x="1600200" y="1178557"/>
            <a:chExt cx="2103119" cy="1178557"/>
          </a:xfrm>
        </p:grpSpPr>
        <p:sp>
          <p:nvSpPr>
            <p:cNvPr id="69" name="Trapezoid 68"/>
            <p:cNvSpPr/>
            <p:nvPr/>
          </p:nvSpPr>
          <p:spPr>
            <a:xfrm>
              <a:off x="1600200" y="1178557"/>
              <a:ext cx="2103119" cy="1178557"/>
            </a:xfrm>
            <a:prstGeom prst="trapezoid">
              <a:avLst>
                <a:gd name="adj" fmla="val 44612"/>
              </a:avLst>
            </a:prstGeom>
            <a:solidFill>
              <a:schemeClr val="accent3">
                <a:alpha val="31000"/>
              </a:schemeClr>
            </a:solidFill>
          </p:spPr>
          <p:style>
            <a:lnRef idx="3">
              <a:schemeClr val="lt1">
                <a:hueOff val="0"/>
                <a:satOff val="0"/>
                <a:lumOff val="0"/>
                <a:alphaOff val="0"/>
              </a:schemeClr>
            </a:lnRef>
            <a:fillRef idx="1">
              <a:scrgbClr r="0" g="0" b="0"/>
            </a:fillRef>
            <a:effectRef idx="1">
              <a:schemeClr val="accent1">
                <a:hueOff val="0"/>
                <a:satOff val="0"/>
                <a:lumOff val="0"/>
                <a:alphaOff val="0"/>
              </a:schemeClr>
            </a:effectRef>
            <a:fontRef idx="minor">
              <a:schemeClr val="lt1"/>
            </a:fontRef>
          </p:style>
        </p:sp>
        <p:sp>
          <p:nvSpPr>
            <p:cNvPr id="70" name="Trapezoid 6"/>
            <p:cNvSpPr/>
            <p:nvPr/>
          </p:nvSpPr>
          <p:spPr>
            <a:xfrm>
              <a:off x="1968246" y="1178557"/>
              <a:ext cx="1367028" cy="117855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1200" b="1" kern="1200" dirty="0" smtClean="0">
                  <a:solidFill>
                    <a:srgbClr val="4E256F"/>
                  </a:solidFill>
                  <a:latin typeface="Arial" panose="020B0604020202020204" pitchFamily="34" charset="0"/>
                  <a:cs typeface="Arial" panose="020B0604020202020204" pitchFamily="34" charset="0"/>
                </a:rPr>
                <a:t>Interviews</a:t>
              </a:r>
              <a:endParaRPr lang="en-US" sz="1200" b="1" kern="1200" dirty="0">
                <a:solidFill>
                  <a:srgbClr val="4E256F"/>
                </a:solidFill>
                <a:latin typeface="Arial" panose="020B0604020202020204" pitchFamily="34" charset="0"/>
                <a:cs typeface="Arial" panose="020B0604020202020204" pitchFamily="34" charset="0"/>
              </a:endParaRPr>
            </a:p>
          </p:txBody>
        </p:sp>
      </p:grpSp>
      <p:sp>
        <p:nvSpPr>
          <p:cNvPr id="75" name="Pentagon 74"/>
          <p:cNvSpPr/>
          <p:nvPr/>
        </p:nvSpPr>
        <p:spPr>
          <a:xfrm>
            <a:off x="6572250" y="4137311"/>
            <a:ext cx="3001586" cy="519358"/>
          </a:xfrm>
          <a:prstGeom prst="homePlate">
            <a:avLst/>
          </a:prstGeom>
          <a:ln/>
        </p:spPr>
        <p:style>
          <a:lnRef idx="2">
            <a:schemeClr val="accent4"/>
          </a:lnRef>
          <a:fillRef idx="1">
            <a:schemeClr val="lt1"/>
          </a:fillRef>
          <a:effectRef idx="0">
            <a:schemeClr val="accent4"/>
          </a:effectRef>
          <a:fontRef idx="minor">
            <a:schemeClr val="dk1"/>
          </a:fontRef>
        </p:style>
        <p:txBody>
          <a:bodyPr rtlCol="0" anchor="ctr"/>
          <a:lstStyle/>
          <a:p>
            <a:pPr marL="228600" indent="-228600" algn="ctr">
              <a:buFont typeface="+mj-lt"/>
              <a:buAutoNum type="arabicPeriod" startAt="3"/>
            </a:pPr>
            <a:r>
              <a:rPr lang="en-US" sz="1200" b="1" dirty="0" smtClean="0">
                <a:solidFill>
                  <a:srgbClr val="002060"/>
                </a:solidFill>
                <a:latin typeface="Arial" panose="020B0604020202020204" pitchFamily="34" charset="0"/>
                <a:cs typeface="Arial" panose="020B0604020202020204" pitchFamily="34" charset="0"/>
              </a:rPr>
              <a:t>Prioritize </a:t>
            </a:r>
            <a:r>
              <a:rPr lang="en-US" sz="1200" b="1" dirty="0">
                <a:solidFill>
                  <a:srgbClr val="002060"/>
                </a:solidFill>
                <a:latin typeface="Arial" panose="020B0604020202020204" pitchFamily="34" charset="0"/>
                <a:cs typeface="Arial" panose="020B0604020202020204" pitchFamily="34" charset="0"/>
              </a:rPr>
              <a:t>Risks</a:t>
            </a:r>
          </a:p>
        </p:txBody>
      </p:sp>
      <p:sp>
        <p:nvSpPr>
          <p:cNvPr id="74" name="Pentagon 73"/>
          <p:cNvSpPr/>
          <p:nvPr/>
        </p:nvSpPr>
        <p:spPr>
          <a:xfrm>
            <a:off x="3590925" y="4137311"/>
            <a:ext cx="3381375" cy="519358"/>
          </a:xfrm>
          <a:prstGeom prst="homePlate">
            <a:avLst/>
          </a:prstGeom>
          <a:ln/>
        </p:spPr>
        <p:style>
          <a:lnRef idx="2">
            <a:schemeClr val="accent4"/>
          </a:lnRef>
          <a:fillRef idx="1">
            <a:schemeClr val="lt1"/>
          </a:fillRef>
          <a:effectRef idx="0">
            <a:schemeClr val="accent4"/>
          </a:effectRef>
          <a:fontRef idx="minor">
            <a:schemeClr val="dk1"/>
          </a:fontRef>
        </p:style>
        <p:txBody>
          <a:bodyPr rtlCol="0" anchor="ctr"/>
          <a:lstStyle/>
          <a:p>
            <a:pPr marL="228600" indent="-228600" algn="ctr">
              <a:buFont typeface="+mj-lt"/>
              <a:buAutoNum type="arabicPeriod" startAt="2"/>
            </a:pPr>
            <a:r>
              <a:rPr lang="en-US" sz="1200" b="1" dirty="0" smtClean="0">
                <a:solidFill>
                  <a:srgbClr val="002060"/>
                </a:solidFill>
                <a:latin typeface="Arial" panose="020B0604020202020204" pitchFamily="34" charset="0"/>
                <a:cs typeface="Arial" panose="020B0604020202020204" pitchFamily="34" charset="0"/>
              </a:rPr>
              <a:t>Assess Risks</a:t>
            </a:r>
            <a:endParaRPr lang="en-US" sz="1200" b="1" dirty="0">
              <a:solidFill>
                <a:srgbClr val="002060"/>
              </a:solidFill>
              <a:latin typeface="Arial" panose="020B0604020202020204" pitchFamily="34" charset="0"/>
              <a:cs typeface="Arial" panose="020B0604020202020204" pitchFamily="34" charset="0"/>
            </a:endParaRPr>
          </a:p>
        </p:txBody>
      </p:sp>
      <p:sp>
        <p:nvSpPr>
          <p:cNvPr id="6" name="Pentagon 5"/>
          <p:cNvSpPr/>
          <p:nvPr/>
        </p:nvSpPr>
        <p:spPr>
          <a:xfrm>
            <a:off x="361602" y="4137311"/>
            <a:ext cx="3464408" cy="519358"/>
          </a:xfrm>
          <a:prstGeom prst="homePlate">
            <a:avLst/>
          </a:prstGeom>
          <a:ln/>
        </p:spPr>
        <p:style>
          <a:lnRef idx="2">
            <a:schemeClr val="accent4"/>
          </a:lnRef>
          <a:fillRef idx="1">
            <a:schemeClr val="lt1"/>
          </a:fillRef>
          <a:effectRef idx="0">
            <a:schemeClr val="accent4"/>
          </a:effectRef>
          <a:fontRef idx="minor">
            <a:schemeClr val="dk1"/>
          </a:fontRef>
        </p:style>
        <p:txBody>
          <a:bodyPr rtlCol="0" anchor="ctr"/>
          <a:lstStyle/>
          <a:p>
            <a:pPr marL="228600" indent="-228600" algn="ctr">
              <a:buFont typeface="+mj-lt"/>
              <a:buAutoNum type="arabicPeriod"/>
            </a:pPr>
            <a:r>
              <a:rPr lang="en-US" sz="1200" b="1" dirty="0" smtClean="0">
                <a:solidFill>
                  <a:srgbClr val="002060"/>
                </a:solidFill>
                <a:latin typeface="Arial" panose="020B0604020202020204" pitchFamily="34" charset="0"/>
                <a:cs typeface="Arial" panose="020B0604020202020204" pitchFamily="34" charset="0"/>
              </a:rPr>
              <a:t>Identify Risks</a:t>
            </a:r>
            <a:endParaRPr lang="en-US" sz="1200" b="1" dirty="0">
              <a:solidFill>
                <a:srgbClr val="002060"/>
              </a:solidFill>
              <a:latin typeface="Arial" panose="020B0604020202020204" pitchFamily="34" charset="0"/>
              <a:cs typeface="Arial" panose="020B0604020202020204" pitchFamily="34" charset="0"/>
            </a:endParaRPr>
          </a:p>
        </p:txBody>
      </p:sp>
      <p:sp>
        <p:nvSpPr>
          <p:cNvPr id="53" name="Rectangle 52"/>
          <p:cNvSpPr/>
          <p:nvPr/>
        </p:nvSpPr>
        <p:spPr>
          <a:xfrm>
            <a:off x="320548" y="522176"/>
            <a:ext cx="9268311" cy="706549"/>
          </a:xfrm>
          <a:prstGeom prst="rect">
            <a:avLst/>
          </a:prstGeom>
          <a:solidFill>
            <a:srgbClr val="4D267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b="1" dirty="0">
                <a:latin typeface="Arial" panose="020B0604020202020204" pitchFamily="34" charset="0"/>
                <a:cs typeface="Arial" panose="020B0604020202020204" pitchFamily="34" charset="0"/>
              </a:rPr>
              <a:t>A ‘strong’ and ‘flexible’ risk assessment approach </a:t>
            </a:r>
            <a:r>
              <a:rPr lang="en-US" sz="1600" b="1" dirty="0" smtClean="0">
                <a:latin typeface="Arial" panose="020B0604020202020204" pitchFamily="34" charset="0"/>
                <a:cs typeface="Arial" panose="020B0604020202020204" pitchFamily="34" charset="0"/>
              </a:rPr>
              <a:t>can </a:t>
            </a:r>
            <a:r>
              <a:rPr lang="en-US" sz="1600" b="1" dirty="0">
                <a:latin typeface="Arial" panose="020B0604020202020204" pitchFamily="34" charset="0"/>
                <a:cs typeface="Arial" panose="020B0604020202020204" pitchFamily="34" charset="0"/>
              </a:rPr>
              <a:t>be  </a:t>
            </a:r>
            <a:r>
              <a:rPr lang="en-US" sz="1600" b="1" dirty="0" smtClean="0">
                <a:latin typeface="Arial" panose="020B0604020202020204" pitchFamily="34" charset="0"/>
                <a:cs typeface="Arial" panose="020B0604020202020204" pitchFamily="34" charset="0"/>
              </a:rPr>
              <a:t>implemented through </a:t>
            </a:r>
            <a:r>
              <a:rPr lang="en-US" sz="1600" b="1" dirty="0">
                <a:latin typeface="Arial" panose="020B0604020202020204" pitchFamily="34" charset="0"/>
                <a:cs typeface="Arial" panose="020B0604020202020204" pitchFamily="34" charset="0"/>
              </a:rPr>
              <a:t>a set of activities that served as inputs to the development of the overall internal audit plan</a:t>
            </a:r>
          </a:p>
        </p:txBody>
      </p:sp>
      <p:graphicFrame>
        <p:nvGraphicFramePr>
          <p:cNvPr id="2" name="Table 1"/>
          <p:cNvGraphicFramePr>
            <a:graphicFrameLocks noGrp="1"/>
          </p:cNvGraphicFramePr>
          <p:nvPr>
            <p:extLst>
              <p:ext uri="{D42A27DB-BD31-4B8C-83A1-F6EECF244321}">
                <p14:modId xmlns:p14="http://schemas.microsoft.com/office/powerpoint/2010/main" xmlns="" val="2626027743"/>
              </p:ext>
            </p:extLst>
          </p:nvPr>
        </p:nvGraphicFramePr>
        <p:xfrm>
          <a:off x="7721041" y="4803855"/>
          <a:ext cx="1067649" cy="2226584"/>
        </p:xfrm>
        <a:graphic>
          <a:graphicData uri="http://schemas.openxmlformats.org/drawingml/2006/table">
            <a:tbl>
              <a:tblPr firstRow="1" bandRow="1">
                <a:tableStyleId>{2D5ABB26-0587-4C30-8999-92F81FD0307C}</a:tableStyleId>
              </a:tblPr>
              <a:tblGrid>
                <a:gridCol w="1067649"/>
              </a:tblGrid>
              <a:tr h="55664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r h="55664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55664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55664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r>
            </a:tbl>
          </a:graphicData>
        </a:graphic>
      </p:graphicFrame>
      <p:sp>
        <p:nvSpPr>
          <p:cNvPr id="60" name="Slide Number Placeholder 1"/>
          <p:cNvSpPr txBox="1">
            <a:spLocks/>
          </p:cNvSpPr>
          <p:nvPr/>
        </p:nvSpPr>
        <p:spPr bwMode="auto">
          <a:xfrm>
            <a:off x="9555480" y="3933"/>
            <a:ext cx="502920" cy="320252"/>
          </a:xfrm>
          <a:prstGeom prst="rect">
            <a:avLst/>
          </a:prstGeom>
          <a:noFill/>
          <a:ln w="9525" algn="ctr">
            <a:noFill/>
            <a:miter lim="800000"/>
            <a:headEnd/>
            <a:tailEnd/>
          </a:ln>
          <a:effectLst/>
        </p:spPr>
        <p:txBody>
          <a:bodyPr vert="horz" wrap="square" lIns="0" tIns="45704" rIns="91407" bIns="45704" numCol="1" anchor="b" anchorCtr="0" compatLnSpc="1">
            <a:prstTxWarp prst="textNoShape">
              <a:avLst/>
            </a:prstTxWarp>
          </a:bodyPr>
          <a:lstStyle>
            <a:defPPr>
              <a:defRPr lang="en-US"/>
            </a:defPPr>
            <a:lvl1pPr algn="r" defTabSz="508000" rtl="0" eaLnBrk="0" fontAlgn="base" hangingPunct="0">
              <a:spcBef>
                <a:spcPct val="0"/>
              </a:spcBef>
              <a:spcAft>
                <a:spcPct val="0"/>
              </a:spcAft>
              <a:defRPr sz="990" b="0" kern="1200">
                <a:solidFill>
                  <a:schemeClr val="tx1"/>
                </a:solidFill>
                <a:latin typeface="Arial" charset="0"/>
                <a:ea typeface="+mn-ea"/>
                <a:cs typeface="+mn-cs"/>
              </a:defRPr>
            </a:lvl1pPr>
            <a:lvl2pPr marL="508000" indent="-50800"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2pPr>
            <a:lvl3pPr marL="1017588" indent="-103188"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3pPr>
            <a:lvl4pPr marL="1527175" indent="-155575"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4pPr>
            <a:lvl5pPr marL="2036763" indent="-207963" algn="l" defTabSz="508000" rtl="0" fontAlgn="base">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0" hangingPunct="1">
              <a:defRPr sz="2000" kern="1200">
                <a:solidFill>
                  <a:schemeClr val="tx1"/>
                </a:solidFill>
                <a:latin typeface="Arial" charset="0"/>
                <a:ea typeface="ＭＳ Ｐゴシック" pitchFamily="34" charset="-128"/>
                <a:cs typeface="+mn-cs"/>
              </a:defRPr>
            </a:lvl6pPr>
            <a:lvl7pPr marL="2743200" algn="l" defTabSz="914400" rtl="0" eaLnBrk="1" latinLnBrk="0" hangingPunct="1">
              <a:defRPr sz="2000" kern="1200">
                <a:solidFill>
                  <a:schemeClr val="tx1"/>
                </a:solidFill>
                <a:latin typeface="Arial" charset="0"/>
                <a:ea typeface="ＭＳ Ｐゴシック" pitchFamily="34" charset="-128"/>
                <a:cs typeface="+mn-cs"/>
              </a:defRPr>
            </a:lvl7pPr>
            <a:lvl8pPr marL="3200400" algn="l" defTabSz="914400" rtl="0" eaLnBrk="1" latinLnBrk="0" hangingPunct="1">
              <a:defRPr sz="2000" kern="1200">
                <a:solidFill>
                  <a:schemeClr val="tx1"/>
                </a:solidFill>
                <a:latin typeface="Arial" charset="0"/>
                <a:ea typeface="ＭＳ Ｐゴシック" pitchFamily="34" charset="-128"/>
                <a:cs typeface="+mn-cs"/>
              </a:defRPr>
            </a:lvl8pPr>
            <a:lvl9pPr marL="3657600" algn="l" defTabSz="914400" rtl="0" eaLnBrk="1" latinLnBrk="0" hangingPunct="1">
              <a:defRPr sz="2000" kern="1200">
                <a:solidFill>
                  <a:schemeClr val="tx1"/>
                </a:solidFill>
                <a:latin typeface="Arial" charset="0"/>
                <a:ea typeface="ＭＳ Ｐゴシック" pitchFamily="34" charset="-128"/>
                <a:cs typeface="+mn-cs"/>
              </a:defRPr>
            </a:lvl9pPr>
          </a:lstStyle>
          <a:p>
            <a:pPr>
              <a:defRPr/>
            </a:pPr>
            <a:fld id="{E85335C7-BE67-49C7-BDFE-EF6061BA2DB1}" type="slidenum">
              <a:rPr lang="en-US" smtClean="0">
                <a:solidFill>
                  <a:srgbClr val="000000"/>
                </a:solidFill>
                <a:latin typeface="Arial" panose="020B0604020202020204" pitchFamily="34" charset="0"/>
                <a:ea typeface="MS PGothic"/>
                <a:cs typeface="Arial" panose="020B0604020202020204" pitchFamily="34" charset="0"/>
              </a:rPr>
              <a:pPr>
                <a:defRPr/>
              </a:pPr>
              <a:t>5</a:t>
            </a:fld>
            <a:endParaRPr lang="en-US" dirty="0">
              <a:solidFill>
                <a:srgbClr val="000000"/>
              </a:solidFill>
              <a:latin typeface="Arial" panose="020B0604020202020204" pitchFamily="34" charset="0"/>
              <a:ea typeface="MS PGothic"/>
              <a:cs typeface="Arial" panose="020B0604020202020204" pitchFamily="34" charset="0"/>
            </a:endParaRPr>
          </a:p>
        </p:txBody>
      </p:sp>
    </p:spTree>
    <p:extLst>
      <p:ext uri="{BB962C8B-B14F-4D97-AF65-F5344CB8AC3E}">
        <p14:creationId xmlns:p14="http://schemas.microsoft.com/office/powerpoint/2010/main" xmlns="" val="3243805526"/>
      </p:ext>
    </p:extLst>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325930" y="1519615"/>
            <a:ext cx="2469984" cy="373501"/>
          </a:xfrm>
          <a:prstGeom prst="rect">
            <a:avLst/>
          </a:prstGeom>
          <a:solidFill>
            <a:srgbClr val="4F2170"/>
          </a:solidFill>
          <a:ln w="9525" cap="flat" cmpd="sng" algn="ctr">
            <a:solidFill>
              <a:srgbClr val="4F217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01882" tIns="50941" rIns="101882" bIns="50941" numCol="1" rtlCol="0" anchor="ctr" anchorCtr="0" compatLnSpc="1">
            <a:prstTxWarp prst="textNoShape">
              <a:avLst/>
            </a:prstTxWarp>
          </a:bodyPr>
          <a:lstStyle/>
          <a:p>
            <a:pPr algn="ctr" eaLnBrk="0" fontAlgn="base" hangingPunct="0">
              <a:spcBef>
                <a:spcPct val="0"/>
              </a:spcBef>
              <a:spcAft>
                <a:spcPct val="0"/>
              </a:spcAft>
            </a:pPr>
            <a:r>
              <a:rPr lang="en-US" sz="1400" b="1" dirty="0" smtClean="0">
                <a:solidFill>
                  <a:srgbClr val="FFFFFF"/>
                </a:solidFill>
                <a:latin typeface="Arial" panose="020B0604020202020204" pitchFamily="34" charset="0"/>
                <a:ea typeface="Segoe UI" panose="020B0502040204020203" pitchFamily="34" charset="0"/>
                <a:cs typeface="Arial" panose="020B0604020202020204" pitchFamily="34" charset="0"/>
              </a:rPr>
              <a:t>Emerging Risks</a:t>
            </a:r>
            <a:endParaRPr lang="en-US" sz="1400" b="1" dirty="0">
              <a:solidFill>
                <a:srgbClr val="FFFFFF"/>
              </a:solidFill>
              <a:latin typeface="Arial" panose="020B0604020202020204" pitchFamily="34" charset="0"/>
              <a:ea typeface="Segoe UI" panose="020B0502040204020203" pitchFamily="34" charset="0"/>
              <a:cs typeface="Arial" panose="020B0604020202020204" pitchFamily="34" charset="0"/>
            </a:endParaRPr>
          </a:p>
        </p:txBody>
      </p:sp>
      <p:sp>
        <p:nvSpPr>
          <p:cNvPr id="15" name="Rectangle 14"/>
          <p:cNvSpPr/>
          <p:nvPr/>
        </p:nvSpPr>
        <p:spPr bwMode="auto">
          <a:xfrm>
            <a:off x="2839454" y="1519615"/>
            <a:ext cx="4345119" cy="373501"/>
          </a:xfrm>
          <a:prstGeom prst="rect">
            <a:avLst/>
          </a:prstGeom>
          <a:solidFill>
            <a:srgbClr val="4F2170"/>
          </a:solidFill>
          <a:ln w="9525" cap="flat" cmpd="sng" algn="ctr">
            <a:solidFill>
              <a:srgbClr val="4F217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01882" tIns="50941" rIns="101882" bIns="50941" numCol="1" rtlCol="0" anchor="ctr" anchorCtr="0" compatLnSpc="1">
            <a:prstTxWarp prst="textNoShape">
              <a:avLst/>
            </a:prstTxWarp>
          </a:bodyPr>
          <a:lstStyle/>
          <a:p>
            <a:pPr algn="ctr" eaLnBrk="0" fontAlgn="base" hangingPunct="0">
              <a:spcBef>
                <a:spcPct val="0"/>
              </a:spcBef>
              <a:spcAft>
                <a:spcPct val="0"/>
              </a:spcAft>
            </a:pPr>
            <a:r>
              <a:rPr lang="en-US" sz="1400" b="1" dirty="0" smtClean="0">
                <a:solidFill>
                  <a:srgbClr val="FFFFFF"/>
                </a:solidFill>
                <a:latin typeface="Arial" panose="020B0604020202020204" pitchFamily="34" charset="0"/>
                <a:ea typeface="Segoe UI" panose="020B0502040204020203" pitchFamily="34" charset="0"/>
                <a:cs typeface="Arial" panose="020B0604020202020204" pitchFamily="34" charset="0"/>
              </a:rPr>
              <a:t>Risk Drivers</a:t>
            </a:r>
            <a:endParaRPr lang="en-US" sz="1400" b="1" dirty="0">
              <a:solidFill>
                <a:srgbClr val="FFFFFF"/>
              </a:solidFill>
              <a:latin typeface="Arial" panose="020B0604020202020204" pitchFamily="34" charset="0"/>
              <a:ea typeface="Segoe UI" panose="020B0502040204020203" pitchFamily="34" charset="0"/>
              <a:cs typeface="Arial" panose="020B0604020202020204" pitchFamily="34" charset="0"/>
            </a:endParaRPr>
          </a:p>
        </p:txBody>
      </p:sp>
      <p:sp>
        <p:nvSpPr>
          <p:cNvPr id="19" name="Rectangle 18"/>
          <p:cNvSpPr/>
          <p:nvPr/>
        </p:nvSpPr>
        <p:spPr>
          <a:xfrm>
            <a:off x="343952" y="682848"/>
            <a:ext cx="9457776" cy="67817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500" dirty="0">
                <a:ln w="0"/>
                <a:solidFill>
                  <a:srgbClr val="C00000"/>
                </a:solidFill>
                <a:effectLst/>
                <a:latin typeface="Arial" panose="020B0604020202020204" pitchFamily="34" charset="0"/>
                <a:cs typeface="Arial" panose="020B0604020202020204" pitchFamily="34" charset="0"/>
              </a:rPr>
              <a:t>As part of the risk assessment process, </a:t>
            </a:r>
            <a:r>
              <a:rPr lang="en-US" sz="1500" dirty="0" smtClean="0">
                <a:ln w="0"/>
                <a:solidFill>
                  <a:srgbClr val="C00000"/>
                </a:solidFill>
                <a:effectLst/>
                <a:latin typeface="Arial" panose="020B0604020202020204" pitchFamily="34" charset="0"/>
                <a:cs typeface="Arial" panose="020B0604020202020204" pitchFamily="34" charset="0"/>
              </a:rPr>
              <a:t>the IA function should identify internal and external risk areas that </a:t>
            </a:r>
            <a:r>
              <a:rPr lang="en-US" sz="1500" dirty="0">
                <a:ln w="0"/>
                <a:solidFill>
                  <a:srgbClr val="C00000"/>
                </a:solidFill>
                <a:effectLst/>
                <a:latin typeface="Arial" panose="020B0604020202020204" pitchFamily="34" charset="0"/>
                <a:cs typeface="Arial" panose="020B0604020202020204" pitchFamily="34" charset="0"/>
              </a:rPr>
              <a:t>are either perceived as having a heightened risk profile or in need of additional </a:t>
            </a:r>
            <a:r>
              <a:rPr lang="en-US" sz="1500" dirty="0" smtClean="0">
                <a:ln w="0"/>
                <a:solidFill>
                  <a:srgbClr val="C00000"/>
                </a:solidFill>
                <a:effectLst/>
                <a:latin typeface="Arial" panose="020B0604020202020204" pitchFamily="34" charset="0"/>
                <a:cs typeface="Arial" panose="020B0604020202020204" pitchFamily="34" charset="0"/>
              </a:rPr>
              <a:t>assurance focus</a:t>
            </a:r>
            <a:endParaRPr lang="en-US" sz="1500" dirty="0">
              <a:ln w="0"/>
              <a:solidFill>
                <a:srgbClr val="C00000"/>
              </a:solidFill>
              <a:effectLst/>
              <a:latin typeface="Arial" panose="020B0604020202020204" pitchFamily="34" charset="0"/>
              <a:cs typeface="Arial" panose="020B0604020202020204" pitchFamily="34" charset="0"/>
            </a:endParaRPr>
          </a:p>
        </p:txBody>
      </p:sp>
      <p:sp>
        <p:nvSpPr>
          <p:cNvPr id="35" name="Title 2"/>
          <p:cNvSpPr txBox="1">
            <a:spLocks/>
          </p:cNvSpPr>
          <p:nvPr/>
        </p:nvSpPr>
        <p:spPr>
          <a:xfrm>
            <a:off x="66840" y="0"/>
            <a:ext cx="9990918" cy="850585"/>
          </a:xfrm>
          <a:prstGeom prst="rect">
            <a:avLst/>
          </a:prstGeom>
        </p:spPr>
        <p:txBody>
          <a:bodyPr/>
          <a:lstStyle>
            <a:lvl1pPr algn="ctr" defTabSz="508000" rtl="0" eaLnBrk="0" fontAlgn="base" hangingPunct="0">
              <a:spcBef>
                <a:spcPct val="0"/>
              </a:spcBef>
              <a:spcAft>
                <a:spcPct val="0"/>
              </a:spcAft>
              <a:defRPr sz="4900" kern="1200">
                <a:solidFill>
                  <a:schemeClr val="tx1"/>
                </a:solidFill>
                <a:latin typeface="+mj-lt"/>
                <a:ea typeface="ＭＳ Ｐゴシック" charset="-128"/>
                <a:cs typeface="ＭＳ Ｐゴシック" charset="-128"/>
              </a:defRPr>
            </a:lvl1pPr>
            <a:lvl2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2pPr>
            <a:lvl3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3pPr>
            <a:lvl4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4pPr>
            <a:lvl5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5pPr>
            <a:lvl6pPr marL="4572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6pPr>
            <a:lvl7pPr marL="9144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7pPr>
            <a:lvl8pPr marL="13716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8pPr>
            <a:lvl9pPr marL="18288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9pPr>
          </a:lstStyle>
          <a:p>
            <a:pPr algn="l"/>
            <a:r>
              <a:rPr lang="en-US" sz="2800" dirty="0" smtClean="0">
                <a:solidFill>
                  <a:srgbClr val="002060"/>
                </a:solidFill>
                <a:latin typeface="Arial" panose="020B0604020202020204" pitchFamily="34" charset="0"/>
                <a:cs typeface="Arial" pitchFamily="34" charset="0"/>
              </a:rPr>
              <a:t>Internal Audit Risk Considerations </a:t>
            </a:r>
            <a:endParaRPr lang="en-US" sz="2000" dirty="0">
              <a:latin typeface="Arial" panose="020B0604020202020204" pitchFamily="34" charset="0"/>
              <a:cs typeface="Arial" panose="020B0604020202020204" pitchFamily="34" charset="0"/>
            </a:endParaRPr>
          </a:p>
        </p:txBody>
      </p:sp>
      <p:sp>
        <p:nvSpPr>
          <p:cNvPr id="18" name="Rectangle 17"/>
          <p:cNvSpPr/>
          <p:nvPr/>
        </p:nvSpPr>
        <p:spPr bwMode="auto">
          <a:xfrm>
            <a:off x="7228113" y="1519614"/>
            <a:ext cx="2405737" cy="373502"/>
          </a:xfrm>
          <a:prstGeom prst="rect">
            <a:avLst/>
          </a:prstGeom>
          <a:solidFill>
            <a:srgbClr val="4F2170"/>
          </a:solidFill>
          <a:ln w="9525" cap="flat" cmpd="sng" algn="ctr">
            <a:solidFill>
              <a:srgbClr val="4F217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01882" tIns="50941" rIns="101882" bIns="50941" numCol="1" rtlCol="0" anchor="ctr" anchorCtr="0" compatLnSpc="1">
            <a:prstTxWarp prst="textNoShape">
              <a:avLst/>
            </a:prstTxWarp>
          </a:bodyPr>
          <a:lstStyle/>
          <a:p>
            <a:pPr algn="ctr" eaLnBrk="0" fontAlgn="base" hangingPunct="0">
              <a:spcBef>
                <a:spcPct val="0"/>
              </a:spcBef>
              <a:spcAft>
                <a:spcPct val="0"/>
              </a:spcAft>
            </a:pPr>
            <a:r>
              <a:rPr lang="en-US" sz="1400" b="1" dirty="0" smtClean="0">
                <a:solidFill>
                  <a:srgbClr val="FFFFFF"/>
                </a:solidFill>
                <a:latin typeface="Arial" panose="020B0604020202020204" pitchFamily="34" charset="0"/>
                <a:ea typeface="Segoe UI" panose="020B0502040204020203" pitchFamily="34" charset="0"/>
                <a:cs typeface="Arial" panose="020B0604020202020204" pitchFamily="34" charset="0"/>
              </a:rPr>
              <a:t>Audit Areas </a:t>
            </a:r>
            <a:endParaRPr lang="en-US" sz="1400" b="1" dirty="0">
              <a:solidFill>
                <a:srgbClr val="FFFFFF"/>
              </a:solidFill>
              <a:latin typeface="Arial" panose="020B0604020202020204" pitchFamily="34" charset="0"/>
              <a:ea typeface="Segoe UI" panose="020B0502040204020203" pitchFamily="34" charset="0"/>
              <a:cs typeface="Arial" panose="020B0604020202020204" pitchFamily="34" charset="0"/>
            </a:endParaRPr>
          </a:p>
        </p:txBody>
      </p:sp>
      <p:graphicFrame>
        <p:nvGraphicFramePr>
          <p:cNvPr id="5" name="Diagram 4"/>
          <p:cNvGraphicFramePr/>
          <p:nvPr>
            <p:extLst>
              <p:ext uri="{D42A27DB-BD31-4B8C-83A1-F6EECF244321}">
                <p14:modId xmlns:p14="http://schemas.microsoft.com/office/powerpoint/2010/main" xmlns="" val="398958356"/>
              </p:ext>
            </p:extLst>
          </p:nvPr>
        </p:nvGraphicFramePr>
        <p:xfrm>
          <a:off x="358516" y="5406191"/>
          <a:ext cx="9275334" cy="24063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1" name="Diagram 10"/>
          <p:cNvGraphicFramePr/>
          <p:nvPr>
            <p:extLst>
              <p:ext uri="{D42A27DB-BD31-4B8C-83A1-F6EECF244321}">
                <p14:modId xmlns:p14="http://schemas.microsoft.com/office/powerpoint/2010/main" xmlns="" val="1440850783"/>
              </p:ext>
            </p:extLst>
          </p:nvPr>
        </p:nvGraphicFramePr>
        <p:xfrm>
          <a:off x="358516" y="1871467"/>
          <a:ext cx="9275334" cy="211385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2" name="Diagram 11"/>
          <p:cNvGraphicFramePr/>
          <p:nvPr>
            <p:extLst>
              <p:ext uri="{D42A27DB-BD31-4B8C-83A1-F6EECF244321}">
                <p14:modId xmlns:p14="http://schemas.microsoft.com/office/powerpoint/2010/main" xmlns="" val="346275634"/>
              </p:ext>
            </p:extLst>
          </p:nvPr>
        </p:nvGraphicFramePr>
        <p:xfrm>
          <a:off x="358516" y="3824897"/>
          <a:ext cx="9395086" cy="1581294"/>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xmlns="" val="272476200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325930" y="1375237"/>
            <a:ext cx="2469984" cy="373501"/>
          </a:xfrm>
          <a:prstGeom prst="rect">
            <a:avLst/>
          </a:prstGeom>
          <a:solidFill>
            <a:srgbClr val="4F2170"/>
          </a:solidFill>
          <a:ln w="9525" cap="flat" cmpd="sng" algn="ctr">
            <a:solidFill>
              <a:srgbClr val="4F217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01882" tIns="50941" rIns="101882" bIns="50941" numCol="1" rtlCol="0" anchor="ctr" anchorCtr="0" compatLnSpc="1">
            <a:prstTxWarp prst="textNoShape">
              <a:avLst/>
            </a:prstTxWarp>
          </a:bodyPr>
          <a:lstStyle/>
          <a:p>
            <a:pPr algn="ctr" eaLnBrk="0" fontAlgn="base" hangingPunct="0">
              <a:spcBef>
                <a:spcPct val="0"/>
              </a:spcBef>
              <a:spcAft>
                <a:spcPct val="0"/>
              </a:spcAft>
            </a:pPr>
            <a:r>
              <a:rPr lang="en-US" sz="1400" b="1" dirty="0" smtClean="0">
                <a:solidFill>
                  <a:srgbClr val="FFFFFF"/>
                </a:solidFill>
                <a:latin typeface="Arial" panose="020B0604020202020204" pitchFamily="34" charset="0"/>
                <a:ea typeface="Segoe UI" panose="020B0502040204020203" pitchFamily="34" charset="0"/>
                <a:cs typeface="Arial" panose="020B0604020202020204" pitchFamily="34" charset="0"/>
              </a:rPr>
              <a:t>Emerging Risks</a:t>
            </a:r>
            <a:endParaRPr lang="en-US" sz="1400" b="1" dirty="0">
              <a:solidFill>
                <a:srgbClr val="FFFFFF"/>
              </a:solidFill>
              <a:latin typeface="Arial" panose="020B0604020202020204" pitchFamily="34" charset="0"/>
              <a:ea typeface="Segoe UI" panose="020B0502040204020203" pitchFamily="34" charset="0"/>
              <a:cs typeface="Arial" panose="020B0604020202020204" pitchFamily="34" charset="0"/>
            </a:endParaRPr>
          </a:p>
        </p:txBody>
      </p:sp>
      <p:sp>
        <p:nvSpPr>
          <p:cNvPr id="15" name="Rectangle 14"/>
          <p:cNvSpPr/>
          <p:nvPr/>
        </p:nvSpPr>
        <p:spPr bwMode="auto">
          <a:xfrm>
            <a:off x="2839454" y="1375237"/>
            <a:ext cx="4345119" cy="373501"/>
          </a:xfrm>
          <a:prstGeom prst="rect">
            <a:avLst/>
          </a:prstGeom>
          <a:solidFill>
            <a:srgbClr val="4F2170"/>
          </a:solidFill>
          <a:ln w="9525" cap="flat" cmpd="sng" algn="ctr">
            <a:solidFill>
              <a:srgbClr val="4F217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01882" tIns="50941" rIns="101882" bIns="50941" numCol="1" rtlCol="0" anchor="ctr" anchorCtr="0" compatLnSpc="1">
            <a:prstTxWarp prst="textNoShape">
              <a:avLst/>
            </a:prstTxWarp>
          </a:bodyPr>
          <a:lstStyle/>
          <a:p>
            <a:pPr algn="ctr" eaLnBrk="0" fontAlgn="base" hangingPunct="0">
              <a:spcBef>
                <a:spcPct val="0"/>
              </a:spcBef>
              <a:spcAft>
                <a:spcPct val="0"/>
              </a:spcAft>
            </a:pPr>
            <a:r>
              <a:rPr lang="en-US" sz="1400" b="1" dirty="0" smtClean="0">
                <a:solidFill>
                  <a:srgbClr val="FFFFFF"/>
                </a:solidFill>
                <a:latin typeface="Arial" panose="020B0604020202020204" pitchFamily="34" charset="0"/>
                <a:ea typeface="Segoe UI" panose="020B0502040204020203" pitchFamily="34" charset="0"/>
                <a:cs typeface="Arial" panose="020B0604020202020204" pitchFamily="34" charset="0"/>
              </a:rPr>
              <a:t>Risk Drivers</a:t>
            </a:r>
            <a:endParaRPr lang="en-US" sz="1400" b="1" dirty="0">
              <a:solidFill>
                <a:srgbClr val="FFFFFF"/>
              </a:solidFill>
              <a:latin typeface="Arial" panose="020B0604020202020204" pitchFamily="34" charset="0"/>
              <a:ea typeface="Segoe UI" panose="020B0502040204020203" pitchFamily="34" charset="0"/>
              <a:cs typeface="Arial" panose="020B0604020202020204" pitchFamily="34" charset="0"/>
            </a:endParaRPr>
          </a:p>
        </p:txBody>
      </p:sp>
      <p:sp>
        <p:nvSpPr>
          <p:cNvPr id="19" name="Rectangle 18"/>
          <p:cNvSpPr/>
          <p:nvPr/>
        </p:nvSpPr>
        <p:spPr>
          <a:xfrm>
            <a:off x="343952" y="682848"/>
            <a:ext cx="9457776" cy="67817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500" dirty="0">
                <a:ln w="0"/>
                <a:solidFill>
                  <a:srgbClr val="C00000"/>
                </a:solidFill>
                <a:effectLst/>
                <a:latin typeface="Arial" panose="020B0604020202020204" pitchFamily="34" charset="0"/>
                <a:cs typeface="Arial" panose="020B0604020202020204" pitchFamily="34" charset="0"/>
              </a:rPr>
              <a:t>As part of the risk assessment process, </a:t>
            </a:r>
            <a:r>
              <a:rPr lang="en-US" sz="1500" dirty="0" smtClean="0">
                <a:ln w="0"/>
                <a:solidFill>
                  <a:srgbClr val="C00000"/>
                </a:solidFill>
                <a:effectLst/>
                <a:latin typeface="Arial" panose="020B0604020202020204" pitchFamily="34" charset="0"/>
                <a:cs typeface="Arial" panose="020B0604020202020204" pitchFamily="34" charset="0"/>
              </a:rPr>
              <a:t>the IA function should identify internal and external risk areas that </a:t>
            </a:r>
            <a:r>
              <a:rPr lang="en-US" sz="1500" dirty="0">
                <a:ln w="0"/>
                <a:solidFill>
                  <a:srgbClr val="C00000"/>
                </a:solidFill>
                <a:effectLst/>
                <a:latin typeface="Arial" panose="020B0604020202020204" pitchFamily="34" charset="0"/>
                <a:cs typeface="Arial" panose="020B0604020202020204" pitchFamily="34" charset="0"/>
              </a:rPr>
              <a:t>are either perceived as having a heightened risk profile or in need of additional </a:t>
            </a:r>
            <a:r>
              <a:rPr lang="en-US" sz="1500" dirty="0" smtClean="0">
                <a:ln w="0"/>
                <a:solidFill>
                  <a:srgbClr val="C00000"/>
                </a:solidFill>
                <a:effectLst/>
                <a:latin typeface="Arial" panose="020B0604020202020204" pitchFamily="34" charset="0"/>
                <a:cs typeface="Arial" panose="020B0604020202020204" pitchFamily="34" charset="0"/>
              </a:rPr>
              <a:t>assurance focus</a:t>
            </a:r>
            <a:endParaRPr lang="en-US" sz="1500" dirty="0">
              <a:ln w="0"/>
              <a:solidFill>
                <a:srgbClr val="C00000"/>
              </a:solidFill>
              <a:effectLst/>
              <a:latin typeface="Arial" panose="020B0604020202020204" pitchFamily="34" charset="0"/>
              <a:cs typeface="Arial" panose="020B0604020202020204" pitchFamily="34" charset="0"/>
            </a:endParaRPr>
          </a:p>
        </p:txBody>
      </p:sp>
      <p:sp>
        <p:nvSpPr>
          <p:cNvPr id="35" name="Title 2"/>
          <p:cNvSpPr txBox="1">
            <a:spLocks/>
          </p:cNvSpPr>
          <p:nvPr/>
        </p:nvSpPr>
        <p:spPr>
          <a:xfrm>
            <a:off x="66840" y="0"/>
            <a:ext cx="9990918" cy="850585"/>
          </a:xfrm>
          <a:prstGeom prst="rect">
            <a:avLst/>
          </a:prstGeom>
        </p:spPr>
        <p:txBody>
          <a:bodyPr/>
          <a:lstStyle>
            <a:lvl1pPr algn="ctr" defTabSz="508000" rtl="0" eaLnBrk="0" fontAlgn="base" hangingPunct="0">
              <a:spcBef>
                <a:spcPct val="0"/>
              </a:spcBef>
              <a:spcAft>
                <a:spcPct val="0"/>
              </a:spcAft>
              <a:defRPr sz="4900" kern="1200">
                <a:solidFill>
                  <a:schemeClr val="tx1"/>
                </a:solidFill>
                <a:latin typeface="+mj-lt"/>
                <a:ea typeface="ＭＳ Ｐゴシック" charset="-128"/>
                <a:cs typeface="ＭＳ Ｐゴシック" charset="-128"/>
              </a:defRPr>
            </a:lvl1pPr>
            <a:lvl2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2pPr>
            <a:lvl3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3pPr>
            <a:lvl4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4pPr>
            <a:lvl5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5pPr>
            <a:lvl6pPr marL="4572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6pPr>
            <a:lvl7pPr marL="9144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7pPr>
            <a:lvl8pPr marL="13716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8pPr>
            <a:lvl9pPr marL="18288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9pPr>
          </a:lstStyle>
          <a:p>
            <a:pPr algn="l"/>
            <a:r>
              <a:rPr lang="en-US" sz="2800" dirty="0">
                <a:solidFill>
                  <a:srgbClr val="002060"/>
                </a:solidFill>
                <a:latin typeface="Arial" panose="020B0604020202020204" pitchFamily="34" charset="0"/>
                <a:cs typeface="Arial" pitchFamily="34" charset="0"/>
              </a:rPr>
              <a:t>Internal Audit Risk Considerations (Cont’d)</a:t>
            </a:r>
          </a:p>
          <a:p>
            <a:pPr algn="l"/>
            <a:endParaRPr lang="en-US" sz="2000" dirty="0">
              <a:latin typeface="Arial" panose="020B0604020202020204" pitchFamily="34" charset="0"/>
              <a:cs typeface="Arial" panose="020B0604020202020204" pitchFamily="34" charset="0"/>
            </a:endParaRPr>
          </a:p>
        </p:txBody>
      </p:sp>
      <p:sp>
        <p:nvSpPr>
          <p:cNvPr id="18" name="Rectangle 17"/>
          <p:cNvSpPr/>
          <p:nvPr/>
        </p:nvSpPr>
        <p:spPr bwMode="auto">
          <a:xfrm>
            <a:off x="7228113" y="1375236"/>
            <a:ext cx="2405737" cy="373502"/>
          </a:xfrm>
          <a:prstGeom prst="rect">
            <a:avLst/>
          </a:prstGeom>
          <a:solidFill>
            <a:srgbClr val="4F2170"/>
          </a:solidFill>
          <a:ln w="9525" cap="flat" cmpd="sng" algn="ctr">
            <a:solidFill>
              <a:srgbClr val="4F217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01882" tIns="50941" rIns="101882" bIns="50941" numCol="1" rtlCol="0" anchor="ctr" anchorCtr="0" compatLnSpc="1">
            <a:prstTxWarp prst="textNoShape">
              <a:avLst/>
            </a:prstTxWarp>
          </a:bodyPr>
          <a:lstStyle/>
          <a:p>
            <a:pPr algn="ctr" eaLnBrk="0" fontAlgn="base" hangingPunct="0">
              <a:spcBef>
                <a:spcPct val="0"/>
              </a:spcBef>
              <a:spcAft>
                <a:spcPct val="0"/>
              </a:spcAft>
            </a:pPr>
            <a:r>
              <a:rPr lang="en-US" sz="1400" b="1" dirty="0" smtClean="0">
                <a:solidFill>
                  <a:srgbClr val="FFFFFF"/>
                </a:solidFill>
                <a:latin typeface="Arial" panose="020B0604020202020204" pitchFamily="34" charset="0"/>
                <a:ea typeface="Segoe UI" panose="020B0502040204020203" pitchFamily="34" charset="0"/>
                <a:cs typeface="Arial" panose="020B0604020202020204" pitchFamily="34" charset="0"/>
              </a:rPr>
              <a:t>Audit Areas </a:t>
            </a:r>
            <a:endParaRPr lang="en-US" sz="1400" b="1" dirty="0">
              <a:solidFill>
                <a:srgbClr val="FFFFFF"/>
              </a:solidFill>
              <a:latin typeface="Arial" panose="020B0604020202020204" pitchFamily="34" charset="0"/>
              <a:ea typeface="Segoe UI" panose="020B0502040204020203" pitchFamily="34" charset="0"/>
              <a:cs typeface="Arial" panose="020B0604020202020204" pitchFamily="34" charset="0"/>
            </a:endParaRPr>
          </a:p>
        </p:txBody>
      </p:sp>
      <p:graphicFrame>
        <p:nvGraphicFramePr>
          <p:cNvPr id="5" name="Diagram 4"/>
          <p:cNvGraphicFramePr/>
          <p:nvPr>
            <p:extLst>
              <p:ext uri="{D42A27DB-BD31-4B8C-83A1-F6EECF244321}">
                <p14:modId xmlns:p14="http://schemas.microsoft.com/office/powerpoint/2010/main" xmlns="" val="1916005926"/>
              </p:ext>
            </p:extLst>
          </p:nvPr>
        </p:nvGraphicFramePr>
        <p:xfrm>
          <a:off x="438726" y="3542756"/>
          <a:ext cx="9395086" cy="13794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1" name="Diagram 10"/>
          <p:cNvGraphicFramePr/>
          <p:nvPr>
            <p:extLst>
              <p:ext uri="{D42A27DB-BD31-4B8C-83A1-F6EECF244321}">
                <p14:modId xmlns:p14="http://schemas.microsoft.com/office/powerpoint/2010/main" xmlns="" val="3554740758"/>
              </p:ext>
            </p:extLst>
          </p:nvPr>
        </p:nvGraphicFramePr>
        <p:xfrm>
          <a:off x="406642" y="1630837"/>
          <a:ext cx="9395086" cy="211385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2" name="Diagram 11"/>
          <p:cNvGraphicFramePr/>
          <p:nvPr>
            <p:extLst>
              <p:ext uri="{D42A27DB-BD31-4B8C-83A1-F6EECF244321}">
                <p14:modId xmlns:p14="http://schemas.microsoft.com/office/powerpoint/2010/main" xmlns="" val="4096424591"/>
              </p:ext>
            </p:extLst>
          </p:nvPr>
        </p:nvGraphicFramePr>
        <p:xfrm>
          <a:off x="427522" y="4993271"/>
          <a:ext cx="9395086" cy="1543889"/>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graphicFrame>
        <p:nvGraphicFramePr>
          <p:cNvPr id="10" name="Diagram 9"/>
          <p:cNvGraphicFramePr/>
          <p:nvPr>
            <p:extLst>
              <p:ext uri="{D42A27DB-BD31-4B8C-83A1-F6EECF244321}">
                <p14:modId xmlns:p14="http://schemas.microsoft.com/office/powerpoint/2010/main" xmlns="" val="3980926042"/>
              </p:ext>
            </p:extLst>
          </p:nvPr>
        </p:nvGraphicFramePr>
        <p:xfrm>
          <a:off x="411940" y="6283045"/>
          <a:ext cx="9453956" cy="1689880"/>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spTree>
    <p:extLst>
      <p:ext uri="{BB962C8B-B14F-4D97-AF65-F5344CB8AC3E}">
        <p14:creationId xmlns:p14="http://schemas.microsoft.com/office/powerpoint/2010/main" xmlns="" val="257634071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325930" y="1519615"/>
            <a:ext cx="2469984" cy="373501"/>
          </a:xfrm>
          <a:prstGeom prst="rect">
            <a:avLst/>
          </a:prstGeom>
          <a:solidFill>
            <a:srgbClr val="4F2170"/>
          </a:solidFill>
          <a:ln w="9525" cap="flat" cmpd="sng" algn="ctr">
            <a:solidFill>
              <a:srgbClr val="4F217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01882" tIns="50941" rIns="101882" bIns="50941" numCol="1" rtlCol="0" anchor="ctr" anchorCtr="0" compatLnSpc="1">
            <a:prstTxWarp prst="textNoShape">
              <a:avLst/>
            </a:prstTxWarp>
          </a:bodyPr>
          <a:lstStyle/>
          <a:p>
            <a:pPr algn="ctr" eaLnBrk="0" fontAlgn="base" hangingPunct="0">
              <a:spcBef>
                <a:spcPct val="0"/>
              </a:spcBef>
              <a:spcAft>
                <a:spcPct val="0"/>
              </a:spcAft>
            </a:pPr>
            <a:r>
              <a:rPr lang="en-US" sz="1400" b="1" dirty="0" smtClean="0">
                <a:solidFill>
                  <a:srgbClr val="FFFFFF"/>
                </a:solidFill>
                <a:latin typeface="Arial" panose="020B0604020202020204" pitchFamily="34" charset="0"/>
                <a:ea typeface="Segoe UI" panose="020B0502040204020203" pitchFamily="34" charset="0"/>
                <a:cs typeface="Arial" panose="020B0604020202020204" pitchFamily="34" charset="0"/>
              </a:rPr>
              <a:t>Emerging Risks</a:t>
            </a:r>
            <a:endParaRPr lang="en-US" sz="1400" b="1" dirty="0">
              <a:solidFill>
                <a:srgbClr val="FFFFFF"/>
              </a:solidFill>
              <a:latin typeface="Arial" panose="020B0604020202020204" pitchFamily="34" charset="0"/>
              <a:ea typeface="Segoe UI" panose="020B0502040204020203" pitchFamily="34" charset="0"/>
              <a:cs typeface="Arial" panose="020B0604020202020204" pitchFamily="34" charset="0"/>
            </a:endParaRPr>
          </a:p>
        </p:txBody>
      </p:sp>
      <p:sp>
        <p:nvSpPr>
          <p:cNvPr id="15" name="Rectangle 14"/>
          <p:cNvSpPr/>
          <p:nvPr/>
        </p:nvSpPr>
        <p:spPr bwMode="auto">
          <a:xfrm>
            <a:off x="2839454" y="1519615"/>
            <a:ext cx="4345119" cy="373501"/>
          </a:xfrm>
          <a:prstGeom prst="rect">
            <a:avLst/>
          </a:prstGeom>
          <a:solidFill>
            <a:srgbClr val="4F2170"/>
          </a:solidFill>
          <a:ln w="9525" cap="flat" cmpd="sng" algn="ctr">
            <a:solidFill>
              <a:srgbClr val="4F217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01882" tIns="50941" rIns="101882" bIns="50941" numCol="1" rtlCol="0" anchor="ctr" anchorCtr="0" compatLnSpc="1">
            <a:prstTxWarp prst="textNoShape">
              <a:avLst/>
            </a:prstTxWarp>
          </a:bodyPr>
          <a:lstStyle/>
          <a:p>
            <a:pPr algn="ctr" eaLnBrk="0" fontAlgn="base" hangingPunct="0">
              <a:spcBef>
                <a:spcPct val="0"/>
              </a:spcBef>
              <a:spcAft>
                <a:spcPct val="0"/>
              </a:spcAft>
            </a:pPr>
            <a:r>
              <a:rPr lang="en-US" sz="1400" b="1" dirty="0" smtClean="0">
                <a:solidFill>
                  <a:srgbClr val="FFFFFF"/>
                </a:solidFill>
                <a:latin typeface="Arial" panose="020B0604020202020204" pitchFamily="34" charset="0"/>
                <a:ea typeface="Segoe UI" panose="020B0502040204020203" pitchFamily="34" charset="0"/>
                <a:cs typeface="Arial" panose="020B0604020202020204" pitchFamily="34" charset="0"/>
              </a:rPr>
              <a:t>Risk Drivers</a:t>
            </a:r>
            <a:endParaRPr lang="en-US" sz="1400" b="1" dirty="0">
              <a:solidFill>
                <a:srgbClr val="FFFFFF"/>
              </a:solidFill>
              <a:latin typeface="Arial" panose="020B0604020202020204" pitchFamily="34" charset="0"/>
              <a:ea typeface="Segoe UI" panose="020B0502040204020203" pitchFamily="34" charset="0"/>
              <a:cs typeface="Arial" panose="020B0604020202020204" pitchFamily="34" charset="0"/>
            </a:endParaRPr>
          </a:p>
        </p:txBody>
      </p:sp>
      <p:sp>
        <p:nvSpPr>
          <p:cNvPr id="19" name="Rectangle 18"/>
          <p:cNvSpPr/>
          <p:nvPr/>
        </p:nvSpPr>
        <p:spPr>
          <a:xfrm>
            <a:off x="343952" y="682848"/>
            <a:ext cx="9457776" cy="67817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500" dirty="0">
                <a:ln w="0"/>
                <a:solidFill>
                  <a:srgbClr val="C00000"/>
                </a:solidFill>
                <a:effectLst/>
                <a:latin typeface="Arial" panose="020B0604020202020204" pitchFamily="34" charset="0"/>
                <a:cs typeface="Arial" panose="020B0604020202020204" pitchFamily="34" charset="0"/>
              </a:rPr>
              <a:t>As part of the risk assessment process, </a:t>
            </a:r>
            <a:r>
              <a:rPr lang="en-US" sz="1500" dirty="0" smtClean="0">
                <a:ln w="0"/>
                <a:solidFill>
                  <a:srgbClr val="C00000"/>
                </a:solidFill>
                <a:effectLst/>
                <a:latin typeface="Arial" panose="020B0604020202020204" pitchFamily="34" charset="0"/>
                <a:cs typeface="Arial" panose="020B0604020202020204" pitchFamily="34" charset="0"/>
              </a:rPr>
              <a:t>the IA function should identify internal and external risk areas that </a:t>
            </a:r>
            <a:r>
              <a:rPr lang="en-US" sz="1500" dirty="0">
                <a:ln w="0"/>
                <a:solidFill>
                  <a:srgbClr val="C00000"/>
                </a:solidFill>
                <a:effectLst/>
                <a:latin typeface="Arial" panose="020B0604020202020204" pitchFamily="34" charset="0"/>
                <a:cs typeface="Arial" panose="020B0604020202020204" pitchFamily="34" charset="0"/>
              </a:rPr>
              <a:t>are either perceived as having a heightened risk profile or in need of additional </a:t>
            </a:r>
            <a:r>
              <a:rPr lang="en-US" sz="1500" dirty="0" smtClean="0">
                <a:ln w="0"/>
                <a:solidFill>
                  <a:srgbClr val="C00000"/>
                </a:solidFill>
                <a:effectLst/>
                <a:latin typeface="Arial" panose="020B0604020202020204" pitchFamily="34" charset="0"/>
                <a:cs typeface="Arial" panose="020B0604020202020204" pitchFamily="34" charset="0"/>
              </a:rPr>
              <a:t>assurance focus</a:t>
            </a:r>
            <a:endParaRPr lang="en-US" sz="1500" dirty="0">
              <a:ln w="0"/>
              <a:solidFill>
                <a:srgbClr val="C00000"/>
              </a:solidFill>
              <a:effectLst/>
              <a:latin typeface="Arial" panose="020B0604020202020204" pitchFamily="34" charset="0"/>
              <a:cs typeface="Arial" panose="020B0604020202020204" pitchFamily="34" charset="0"/>
            </a:endParaRPr>
          </a:p>
        </p:txBody>
      </p:sp>
      <p:sp>
        <p:nvSpPr>
          <p:cNvPr id="35" name="Title 2"/>
          <p:cNvSpPr txBox="1">
            <a:spLocks/>
          </p:cNvSpPr>
          <p:nvPr/>
        </p:nvSpPr>
        <p:spPr>
          <a:xfrm>
            <a:off x="66840" y="0"/>
            <a:ext cx="9990918" cy="850585"/>
          </a:xfrm>
          <a:prstGeom prst="rect">
            <a:avLst/>
          </a:prstGeom>
        </p:spPr>
        <p:txBody>
          <a:bodyPr/>
          <a:lstStyle>
            <a:lvl1pPr algn="ctr" defTabSz="508000" rtl="0" eaLnBrk="0" fontAlgn="base" hangingPunct="0">
              <a:spcBef>
                <a:spcPct val="0"/>
              </a:spcBef>
              <a:spcAft>
                <a:spcPct val="0"/>
              </a:spcAft>
              <a:defRPr sz="4900" kern="1200">
                <a:solidFill>
                  <a:schemeClr val="tx1"/>
                </a:solidFill>
                <a:latin typeface="+mj-lt"/>
                <a:ea typeface="ＭＳ Ｐゴシック" charset="-128"/>
                <a:cs typeface="ＭＳ Ｐゴシック" charset="-128"/>
              </a:defRPr>
            </a:lvl1pPr>
            <a:lvl2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2pPr>
            <a:lvl3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3pPr>
            <a:lvl4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4pPr>
            <a:lvl5pPr algn="ctr" defTabSz="508000" rtl="0" eaLnBrk="0" fontAlgn="base" hangingPunct="0">
              <a:spcBef>
                <a:spcPct val="0"/>
              </a:spcBef>
              <a:spcAft>
                <a:spcPct val="0"/>
              </a:spcAft>
              <a:defRPr sz="4900">
                <a:solidFill>
                  <a:schemeClr val="tx1"/>
                </a:solidFill>
                <a:latin typeface="Calibri" charset="0"/>
                <a:ea typeface="ＭＳ Ｐゴシック" charset="-128"/>
                <a:cs typeface="ＭＳ Ｐゴシック" charset="-128"/>
              </a:defRPr>
            </a:lvl5pPr>
            <a:lvl6pPr marL="4572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6pPr>
            <a:lvl7pPr marL="9144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7pPr>
            <a:lvl8pPr marL="13716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8pPr>
            <a:lvl9pPr marL="1828800" algn="ctr" defTabSz="508000" rtl="0" fontAlgn="base">
              <a:spcBef>
                <a:spcPct val="0"/>
              </a:spcBef>
              <a:spcAft>
                <a:spcPct val="0"/>
              </a:spcAft>
              <a:defRPr sz="4900">
                <a:solidFill>
                  <a:schemeClr val="tx1"/>
                </a:solidFill>
                <a:latin typeface="Calibri" charset="0"/>
                <a:ea typeface="ＭＳ Ｐゴシック" charset="-128"/>
                <a:cs typeface="ＭＳ Ｐゴシック" charset="-128"/>
              </a:defRPr>
            </a:lvl9pPr>
          </a:lstStyle>
          <a:p>
            <a:pPr algn="l"/>
            <a:r>
              <a:rPr lang="en-US" sz="2800" dirty="0">
                <a:solidFill>
                  <a:srgbClr val="002060"/>
                </a:solidFill>
                <a:latin typeface="Arial" panose="020B0604020202020204" pitchFamily="34" charset="0"/>
                <a:cs typeface="Arial" pitchFamily="34" charset="0"/>
              </a:rPr>
              <a:t>Internal Audit Risk Considerations (Cont’d)</a:t>
            </a:r>
          </a:p>
          <a:p>
            <a:pPr algn="l"/>
            <a:endParaRPr lang="en-US" sz="2000" dirty="0">
              <a:latin typeface="Arial" panose="020B0604020202020204" pitchFamily="34" charset="0"/>
              <a:cs typeface="Arial" panose="020B0604020202020204" pitchFamily="34" charset="0"/>
            </a:endParaRPr>
          </a:p>
        </p:txBody>
      </p:sp>
      <p:sp>
        <p:nvSpPr>
          <p:cNvPr id="18" name="Rectangle 17"/>
          <p:cNvSpPr/>
          <p:nvPr/>
        </p:nvSpPr>
        <p:spPr bwMode="auto">
          <a:xfrm>
            <a:off x="7228113" y="1519614"/>
            <a:ext cx="2405737" cy="373502"/>
          </a:xfrm>
          <a:prstGeom prst="rect">
            <a:avLst/>
          </a:prstGeom>
          <a:solidFill>
            <a:srgbClr val="4F2170"/>
          </a:solidFill>
          <a:ln w="9525" cap="flat" cmpd="sng" algn="ctr">
            <a:solidFill>
              <a:srgbClr val="4F2170"/>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01882" tIns="50941" rIns="101882" bIns="50941" numCol="1" rtlCol="0" anchor="ctr" anchorCtr="0" compatLnSpc="1">
            <a:prstTxWarp prst="textNoShape">
              <a:avLst/>
            </a:prstTxWarp>
          </a:bodyPr>
          <a:lstStyle/>
          <a:p>
            <a:pPr algn="ctr" eaLnBrk="0" fontAlgn="base" hangingPunct="0">
              <a:spcBef>
                <a:spcPct val="0"/>
              </a:spcBef>
              <a:spcAft>
                <a:spcPct val="0"/>
              </a:spcAft>
            </a:pPr>
            <a:r>
              <a:rPr lang="en-US" sz="1400" b="1" dirty="0" smtClean="0">
                <a:solidFill>
                  <a:srgbClr val="FFFFFF"/>
                </a:solidFill>
                <a:latin typeface="Arial" panose="020B0604020202020204" pitchFamily="34" charset="0"/>
                <a:ea typeface="Segoe UI" panose="020B0502040204020203" pitchFamily="34" charset="0"/>
                <a:cs typeface="Arial" panose="020B0604020202020204" pitchFamily="34" charset="0"/>
              </a:rPr>
              <a:t>Audit Areas </a:t>
            </a:r>
            <a:endParaRPr lang="en-US" sz="1400" b="1" dirty="0">
              <a:solidFill>
                <a:srgbClr val="FFFFFF"/>
              </a:solidFill>
              <a:latin typeface="Arial" panose="020B0604020202020204" pitchFamily="34" charset="0"/>
              <a:ea typeface="Segoe UI" panose="020B0502040204020203" pitchFamily="34" charset="0"/>
              <a:cs typeface="Arial" panose="020B0604020202020204" pitchFamily="34" charset="0"/>
            </a:endParaRPr>
          </a:p>
        </p:txBody>
      </p:sp>
      <p:graphicFrame>
        <p:nvGraphicFramePr>
          <p:cNvPr id="5" name="Diagram 4"/>
          <p:cNvGraphicFramePr/>
          <p:nvPr>
            <p:extLst>
              <p:ext uri="{D42A27DB-BD31-4B8C-83A1-F6EECF244321}">
                <p14:modId xmlns:p14="http://schemas.microsoft.com/office/powerpoint/2010/main" xmlns="" val="308686476"/>
              </p:ext>
            </p:extLst>
          </p:nvPr>
        </p:nvGraphicFramePr>
        <p:xfrm>
          <a:off x="275794" y="1531879"/>
          <a:ext cx="9590103" cy="24063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Diagram 11"/>
          <p:cNvGraphicFramePr/>
          <p:nvPr>
            <p:extLst>
              <p:ext uri="{D42A27DB-BD31-4B8C-83A1-F6EECF244321}">
                <p14:modId xmlns:p14="http://schemas.microsoft.com/office/powerpoint/2010/main" xmlns="" val="1122648834"/>
              </p:ext>
            </p:extLst>
          </p:nvPr>
        </p:nvGraphicFramePr>
        <p:xfrm>
          <a:off x="275794" y="3462160"/>
          <a:ext cx="9590103" cy="178984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0" name="Diagram 9"/>
          <p:cNvGraphicFramePr/>
          <p:nvPr>
            <p:extLst>
              <p:ext uri="{D42A27DB-BD31-4B8C-83A1-F6EECF244321}">
                <p14:modId xmlns:p14="http://schemas.microsoft.com/office/powerpoint/2010/main" xmlns="" val="2798784361"/>
              </p:ext>
            </p:extLst>
          </p:nvPr>
        </p:nvGraphicFramePr>
        <p:xfrm>
          <a:off x="275794" y="5071865"/>
          <a:ext cx="9590103" cy="168988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graphicFrame>
        <p:nvGraphicFramePr>
          <p:cNvPr id="13" name="Diagram 12"/>
          <p:cNvGraphicFramePr/>
          <p:nvPr>
            <p:extLst>
              <p:ext uri="{D42A27DB-BD31-4B8C-83A1-F6EECF244321}">
                <p14:modId xmlns:p14="http://schemas.microsoft.com/office/powerpoint/2010/main" xmlns="" val="358569177"/>
              </p:ext>
            </p:extLst>
          </p:nvPr>
        </p:nvGraphicFramePr>
        <p:xfrm>
          <a:off x="275794" y="6194444"/>
          <a:ext cx="9590103" cy="1689880"/>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spTree>
    <p:extLst>
      <p:ext uri="{BB962C8B-B14F-4D97-AF65-F5344CB8AC3E}">
        <p14:creationId xmlns:p14="http://schemas.microsoft.com/office/powerpoint/2010/main" xmlns="" val="14673673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0239" y="2127738"/>
            <a:ext cx="8799512" cy="2708031"/>
          </a:xfrm>
        </p:spPr>
        <p:txBody>
          <a:bodyPr/>
          <a:lstStyle/>
          <a:p>
            <a:pPr algn="ctr"/>
            <a:r>
              <a:rPr lang="en-US" sz="6000" dirty="0" smtClean="0">
                <a:solidFill>
                  <a:srgbClr val="4E256F"/>
                </a:solidFill>
              </a:rPr>
              <a:t/>
            </a:r>
            <a:br>
              <a:rPr lang="en-US" sz="6000" dirty="0" smtClean="0">
                <a:solidFill>
                  <a:srgbClr val="4E256F"/>
                </a:solidFill>
              </a:rPr>
            </a:br>
            <a:r>
              <a:rPr lang="en-US" sz="6000" dirty="0" smtClean="0">
                <a:solidFill>
                  <a:srgbClr val="4E256F"/>
                </a:solidFill>
              </a:rPr>
              <a:t>Questions?</a:t>
            </a:r>
            <a:endParaRPr lang="en-US" sz="6000" dirty="0">
              <a:solidFill>
                <a:srgbClr val="4E256F"/>
              </a:solidFill>
            </a:endParaRPr>
          </a:p>
        </p:txBody>
      </p:sp>
    </p:spTree>
    <p:extLst>
      <p:ext uri="{BB962C8B-B14F-4D97-AF65-F5344CB8AC3E}">
        <p14:creationId xmlns:p14="http://schemas.microsoft.com/office/powerpoint/2010/main" xmlns="" val="174714052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LXmTcoxoT0KAWTp3CmQs4A"/>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MDLZ Template">
  <a:themeElements>
    <a:clrScheme name="">
      <a:dk1>
        <a:srgbClr val="000000"/>
      </a:dk1>
      <a:lt1>
        <a:srgbClr val="FFFFFF"/>
      </a:lt1>
      <a:dk2>
        <a:srgbClr val="0060AF"/>
      </a:dk2>
      <a:lt2>
        <a:srgbClr val="C0C0C0"/>
      </a:lt2>
      <a:accent1>
        <a:srgbClr val="ED1C24"/>
      </a:accent1>
      <a:accent2>
        <a:srgbClr val="F5A01A"/>
      </a:accent2>
      <a:accent3>
        <a:srgbClr val="FFFFFF"/>
      </a:accent3>
      <a:accent4>
        <a:srgbClr val="000000"/>
      </a:accent4>
      <a:accent5>
        <a:srgbClr val="F4ABAC"/>
      </a:accent5>
      <a:accent6>
        <a:srgbClr val="DE9116"/>
      </a:accent6>
      <a:hlink>
        <a:srgbClr val="00BDF2"/>
      </a:hlink>
      <a:folHlink>
        <a:srgbClr val="9B5BA4"/>
      </a:folHlink>
    </a:clrScheme>
    <a:fontScheme name="Kraft Foods Deck Template1">
      <a:majorFont>
        <a:latin typeface="Verdana"/>
        <a:ea typeface="MS PGothic"/>
        <a:cs typeface=""/>
      </a:majorFont>
      <a:minorFont>
        <a:latin typeface="Verdana"/>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549F"/>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rgbClr val="00549F"/>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ea typeface="Arial Unicode MS" pitchFamily="34" charset="-128"/>
            <a:cs typeface="Arial Unicode MS" pitchFamily="34" charset="-128"/>
          </a:defRPr>
        </a:defPPr>
      </a:lstStyle>
    </a:lnDef>
  </a:objectDefaults>
  <a:extraClrSchemeLst>
    <a:extraClrScheme>
      <a:clrScheme name="Kraft Foods Deck Template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Kraft Foods Deck Template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Kraft Foods Deck Template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Kraft Foods Deck Template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Kraft Foods Deck Template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Kraft Foods Deck Template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Kraft Foods Deck Template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Kraft Foods Deck Template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Kraft Foods Deck Template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Kraft Foods Deck Template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Kraft Foods Deck Template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Kraft Foods Deck Template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Kraft Foods Deck Template1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5DB213"/>
        </a:hlink>
        <a:folHlink>
          <a:srgbClr val="99CC00"/>
        </a:folHlink>
      </a:clrScheme>
      <a:clrMap bg1="lt1" tx1="dk1" bg2="lt2" tx2="dk2" accent1="accent1" accent2="accent2" accent3="accent3" accent4="accent4" accent5="accent5" accent6="accent6" hlink="hlink" folHlink="folHlink"/>
    </a:extraClrScheme>
    <a:extraClrScheme>
      <a:clrScheme name="Kraft Foods Deck Template1 14">
        <a:dk1>
          <a:srgbClr val="000000"/>
        </a:dk1>
        <a:lt1>
          <a:srgbClr val="FFFFFF"/>
        </a:lt1>
        <a:dk2>
          <a:srgbClr val="000000"/>
        </a:dk2>
        <a:lt2>
          <a:srgbClr val="808080"/>
        </a:lt2>
        <a:accent1>
          <a:srgbClr val="BBE0E3"/>
        </a:accent1>
        <a:accent2>
          <a:srgbClr val="00549F"/>
        </a:accent2>
        <a:accent3>
          <a:srgbClr val="FFFFFF"/>
        </a:accent3>
        <a:accent4>
          <a:srgbClr val="000000"/>
        </a:accent4>
        <a:accent5>
          <a:srgbClr val="DAEDEF"/>
        </a:accent5>
        <a:accent6>
          <a:srgbClr val="004B90"/>
        </a:accent6>
        <a:hlink>
          <a:srgbClr val="5DB213"/>
        </a:hlink>
        <a:folHlink>
          <a:srgbClr val="99CC00"/>
        </a:folHlink>
      </a:clrScheme>
      <a:clrMap bg1="lt1" tx1="dk1" bg2="lt2" tx2="dk2" accent1="accent1" accent2="accent2" accent3="accent3" accent4="accent4" accent5="accent5" accent6="accent6" hlink="hlink" folHlink="folHlink"/>
    </a:extraClrScheme>
    <a:extraClrScheme>
      <a:clrScheme name="Kraft Foods Deck Template1 15">
        <a:dk1>
          <a:srgbClr val="000000"/>
        </a:dk1>
        <a:lt1>
          <a:srgbClr val="FFFFFF"/>
        </a:lt1>
        <a:dk2>
          <a:srgbClr val="000000"/>
        </a:dk2>
        <a:lt2>
          <a:srgbClr val="808080"/>
        </a:lt2>
        <a:accent1>
          <a:srgbClr val="6AADE4"/>
        </a:accent1>
        <a:accent2>
          <a:srgbClr val="00549F"/>
        </a:accent2>
        <a:accent3>
          <a:srgbClr val="FFFFFF"/>
        </a:accent3>
        <a:accent4>
          <a:srgbClr val="000000"/>
        </a:accent4>
        <a:accent5>
          <a:srgbClr val="B9D3EF"/>
        </a:accent5>
        <a:accent6>
          <a:srgbClr val="004B90"/>
        </a:accent6>
        <a:hlink>
          <a:srgbClr val="5DB213"/>
        </a:hlink>
        <a:folHlink>
          <a:srgbClr val="99CC00"/>
        </a:folHlink>
      </a:clrScheme>
      <a:clrMap bg1="lt1" tx1="dk1" bg2="lt2" tx2="dk2" accent1="accent1" accent2="accent2" accent3="accent3" accent4="accent4" accent5="accent5" accent6="accent6" hlink="hlink" folHlink="folHlink"/>
    </a:extraClrScheme>
    <a:extraClrScheme>
      <a:clrScheme name="Kraft Foods Deck Template1 16">
        <a:dk1>
          <a:srgbClr val="000000"/>
        </a:dk1>
        <a:lt1>
          <a:srgbClr val="FFFFFF"/>
        </a:lt1>
        <a:dk2>
          <a:srgbClr val="00549F"/>
        </a:dk2>
        <a:lt2>
          <a:srgbClr val="808080"/>
        </a:lt2>
        <a:accent1>
          <a:srgbClr val="6AADE4"/>
        </a:accent1>
        <a:accent2>
          <a:srgbClr val="00549F"/>
        </a:accent2>
        <a:accent3>
          <a:srgbClr val="FFFFFF"/>
        </a:accent3>
        <a:accent4>
          <a:srgbClr val="000000"/>
        </a:accent4>
        <a:accent5>
          <a:srgbClr val="B9D3EF"/>
        </a:accent5>
        <a:accent6>
          <a:srgbClr val="004B90"/>
        </a:accent6>
        <a:hlink>
          <a:srgbClr val="5DB213"/>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Mondelez">
    <a:dk1>
      <a:srgbClr val="595959"/>
    </a:dk1>
    <a:lt1>
      <a:srgbClr val="FFFFFF"/>
    </a:lt1>
    <a:dk2>
      <a:srgbClr val="000000"/>
    </a:dk2>
    <a:lt2>
      <a:srgbClr val="5F5F5F"/>
    </a:lt2>
    <a:accent1>
      <a:srgbClr val="4F2170"/>
    </a:accent1>
    <a:accent2>
      <a:srgbClr val="CE1126"/>
    </a:accent2>
    <a:accent3>
      <a:srgbClr val="00B7C6"/>
    </a:accent3>
    <a:accent4>
      <a:srgbClr val="0036A3"/>
    </a:accent4>
    <a:accent5>
      <a:srgbClr val="009900"/>
    </a:accent5>
    <a:accent6>
      <a:srgbClr val="FCD116"/>
    </a:accent6>
    <a:hlink>
      <a:srgbClr val="F95602"/>
    </a:hlink>
    <a:folHlink>
      <a:srgbClr val="BAC405"/>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LongProperties xmlns="http://schemas.microsoft.com/office/2006/metadata/long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629E2A936EE7047B0AD15AFB50EBC0E" ma:contentTypeVersion="0" ma:contentTypeDescription="Create a new document." ma:contentTypeScope="" ma:versionID="f464a6e17f9d3b31f47ae9eecca93ea2">
  <xsd:schema xmlns:xsd="http://www.w3.org/2001/XMLSchema" xmlns:xs="http://www.w3.org/2001/XMLSchema" xmlns:p="http://schemas.microsoft.com/office/2006/metadata/properties" xmlns:ns2="5c801c27-1a67-42b9-b7e9-5cda40cc31e5" targetNamespace="http://schemas.microsoft.com/office/2006/metadata/properties" ma:root="true" ma:fieldsID="be631a6b8c00b602d98d6e506732d74e" ns2:_="">
    <xsd:import namespace="5c801c27-1a67-42b9-b7e9-5cda40cc31e5"/>
    <xsd:element name="properties">
      <xsd:complexType>
        <xsd:sequence>
          <xsd:element name="documentManagement">
            <xsd:complexType>
              <xsd:all>
                <xsd:element ref="ns2:TaxCatchAll" minOccurs="0"/>
                <xsd:element ref="ns2:TaxCatchAllLabel" minOccurs="0"/>
                <xsd:element ref="ns2:m6795feac28649ed9d267976d451aca9" minOccurs="0"/>
                <xsd:element ref="ns2:p80f26d8d1f146adb094b59bb2d7e4aa" minOccurs="0"/>
                <xsd:element ref="ns2:d4ca8337c1994847bf6bb7296b0f54ce" minOccurs="0"/>
                <xsd:element ref="ns2:f133f9ffc2f148e9b59aa9eb07bac662" minOccurs="0"/>
                <xsd:element ref="ns2:TaxKeywordTaxHTFiel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801c27-1a67-42b9-b7e9-5cda40cc31e5" elementFormDefault="qualified">
    <xsd:import namespace="http://schemas.microsoft.com/office/2006/documentManagement/types"/>
    <xsd:import namespace="http://schemas.microsoft.com/office/infopath/2007/PartnerControls"/>
    <xsd:element name="TaxCatchAll" ma:index="3" nillable="true" ma:displayName="Taxonomy Catch All Column" ma:hidden="true" ma:list="{f36b7630-9d80-4c20-8a18-190e49d499fd}" ma:internalName="TaxCatchAll" ma:showField="CatchAllData" ma:web="24c8fecd-79d8-458f-9b23-994be3894ed2">
      <xsd:complexType>
        <xsd:complexContent>
          <xsd:extension base="dms:MultiChoiceLookup">
            <xsd:sequence>
              <xsd:element name="Value" type="dms:Lookup" maxOccurs="unbounded" minOccurs="0" nillable="true"/>
            </xsd:sequence>
          </xsd:extension>
        </xsd:complexContent>
      </xsd:complexType>
    </xsd:element>
    <xsd:element name="TaxCatchAllLabel" ma:index="4" nillable="true" ma:displayName="Taxonomy Catch All Column1" ma:hidden="true" ma:list="{f36b7630-9d80-4c20-8a18-190e49d499fd}" ma:internalName="TaxCatchAllLabel" ma:readOnly="true" ma:showField="CatchAllDataLabel" ma:web="24c8fecd-79d8-458f-9b23-994be3894ed2">
      <xsd:complexType>
        <xsd:complexContent>
          <xsd:extension base="dms:MultiChoiceLookup">
            <xsd:sequence>
              <xsd:element name="Value" type="dms:Lookup" maxOccurs="unbounded" minOccurs="0" nillable="true"/>
            </xsd:sequence>
          </xsd:extension>
        </xsd:complexContent>
      </xsd:complexType>
    </xsd:element>
    <xsd:element name="m6795feac28649ed9d267976d451aca9" ma:index="10" nillable="true" ma:taxonomy="true" ma:internalName="m6795feac28649ed9d267976d451aca9" ma:taxonomyFieldName="Function_x0020_Tag" ma:displayName="Function Tag" ma:default="" ma:fieldId="{66795fea-c286-49ed-9d26-7976d451aca9}" ma:taxonomyMulti="true" ma:sspId="097b8a8d-5f3c-4193-8680-60a4d695ab07" ma:termSetId="74e6dea0-8e5e-427b-9ada-ff4a8fe18100" ma:anchorId="00000000-0000-0000-0000-000000000000" ma:open="false" ma:isKeyword="false">
      <xsd:complexType>
        <xsd:sequence>
          <xsd:element ref="pc:Terms" minOccurs="0" maxOccurs="1"/>
        </xsd:sequence>
      </xsd:complexType>
    </xsd:element>
    <xsd:element name="p80f26d8d1f146adb094b59bb2d7e4aa" ma:index="12" nillable="true" ma:taxonomy="true" ma:internalName="p80f26d8d1f146adb094b59bb2d7e4aa" ma:taxonomyFieldName="Sub_x0020_Function_x0020_Tag" ma:displayName="Sub Function Tag" ma:default="" ma:fieldId="{980f26d8-d1f1-46ad-b094-b59bb2d7e4aa}" ma:taxonomyMulti="true" ma:sspId="097b8a8d-5f3c-4193-8680-60a4d695ab07" ma:termSetId="9f0eb8fa-0f35-4412-8d8b-f54ebb4d2df7" ma:anchorId="00000000-0000-0000-0000-000000000000" ma:open="false" ma:isKeyword="false">
      <xsd:complexType>
        <xsd:sequence>
          <xsd:element ref="pc:Terms" minOccurs="0" maxOccurs="1"/>
        </xsd:sequence>
      </xsd:complexType>
    </xsd:element>
    <xsd:element name="d4ca8337c1994847bf6bb7296b0f54ce" ma:index="14" nillable="true" ma:taxonomy="true" ma:internalName="d4ca8337c1994847bf6bb7296b0f54ce" ma:taxonomyFieldName="Region_x0020_Tag" ma:displayName="Region Tag" ma:default="" ma:fieldId="{d4ca8337-c199-4847-bf6b-b7296b0f54ce}" ma:taxonomyMulti="true" ma:sspId="097b8a8d-5f3c-4193-8680-60a4d695ab07" ma:termSetId="b2db5dfe-1a5a-44d8-98b6-9388a6c81510" ma:anchorId="00000000-0000-0000-0000-000000000000" ma:open="false" ma:isKeyword="false">
      <xsd:complexType>
        <xsd:sequence>
          <xsd:element ref="pc:Terms" minOccurs="0" maxOccurs="1"/>
        </xsd:sequence>
      </xsd:complexType>
    </xsd:element>
    <xsd:element name="f133f9ffc2f148e9b59aa9eb07bac662" ma:index="16" nillable="true" ma:taxonomy="true" ma:internalName="f133f9ffc2f148e9b59aa9eb07bac662" ma:taxonomyFieldName="Country_x0020_Tag" ma:displayName="Country Tag" ma:default="" ma:fieldId="{f133f9ff-c2f1-48e9-b59a-a9eb07bac662}" ma:taxonomyMulti="true" ma:sspId="097b8a8d-5f3c-4193-8680-60a4d695ab07" ma:termSetId="bc13481f-8da9-48c7-80a0-edc1730dea49" ma:anchorId="00000000-0000-0000-0000-000000000000" ma:open="false" ma:isKeyword="false">
      <xsd:complexType>
        <xsd:sequence>
          <xsd:element ref="pc:Terms" minOccurs="0" maxOccurs="1"/>
        </xsd:sequence>
      </xsd:complexType>
    </xsd:element>
    <xsd:element name="TaxKeywordTaxHTField" ma:index="18"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f133f9ffc2f148e9b59aa9eb07bac662 xmlns="5c801c27-1a67-42b9-b7e9-5cda40cc31e5">
      <Terms xmlns="http://schemas.microsoft.com/office/infopath/2007/PartnerControls"/>
    </f133f9ffc2f148e9b59aa9eb07bac662>
    <TaxCatchAll xmlns="5c801c27-1a67-42b9-b7e9-5cda40cc31e5"/>
    <m6795feac28649ed9d267976d451aca9 xmlns="5c801c27-1a67-42b9-b7e9-5cda40cc31e5">
      <Terms xmlns="http://schemas.microsoft.com/office/infopath/2007/PartnerControls"/>
    </m6795feac28649ed9d267976d451aca9>
    <d4ca8337c1994847bf6bb7296b0f54ce xmlns="5c801c27-1a67-42b9-b7e9-5cda40cc31e5">
      <Terms xmlns="http://schemas.microsoft.com/office/infopath/2007/PartnerControls"/>
    </d4ca8337c1994847bf6bb7296b0f54ce>
    <TaxKeywordTaxHTField xmlns="5c801c27-1a67-42b9-b7e9-5cda40cc31e5">
      <Terms xmlns="http://schemas.microsoft.com/office/infopath/2007/PartnerControls"/>
    </TaxKeywordTaxHTField>
    <p80f26d8d1f146adb094b59bb2d7e4aa xmlns="5c801c27-1a67-42b9-b7e9-5cda40cc31e5">
      <Terms xmlns="http://schemas.microsoft.com/office/infopath/2007/PartnerControls"/>
    </p80f26d8d1f146adb094b59bb2d7e4aa>
  </documentManagement>
</p:properties>
</file>

<file path=customXml/item4.xml><?xml version="1.0" encoding="utf-8"?>
<?mso-contentType ?>
<spe:Receivers xmlns:spe="http://schemas.microsoft.com/sharepoint/events"/>
</file>

<file path=customXml/item5.xml><?xml version="1.0" encoding="utf-8"?>
<?mso-contentType ?>
<FormTemplates xmlns="http://schemas.microsoft.com/sharepoint/v3/contenttype/forms">
  <Display>DocumentLibraryForm</Display>
  <Edit>DocumentLibraryForm</Edit>
  <New>DocumentLibraryForm</New>
</FormTemplates>
</file>

<file path=customXml/item6.xml><?xml version="1.0" encoding="utf-8"?>
<?mso-contentType ?>
<SharedContentType xmlns="Microsoft.SharePoint.Taxonomy.ContentTypeSync" SourceId="097b8a8d-5f3c-4193-8680-60a4d695ab07" ContentTypeId="0x0101" PreviousValue="false"/>
</file>

<file path=customXml/itemProps1.xml><?xml version="1.0" encoding="utf-8"?>
<ds:datastoreItem xmlns:ds="http://schemas.openxmlformats.org/officeDocument/2006/customXml" ds:itemID="{97128367-B07C-4426-983E-5ABC631A8F6C}">
  <ds:schemaRefs>
    <ds:schemaRef ds:uri="http://schemas.microsoft.com/office/2006/metadata/longProperties"/>
  </ds:schemaRefs>
</ds:datastoreItem>
</file>

<file path=customXml/itemProps2.xml><?xml version="1.0" encoding="utf-8"?>
<ds:datastoreItem xmlns:ds="http://schemas.openxmlformats.org/officeDocument/2006/customXml" ds:itemID="{AD577703-24C8-458F-80BB-35D51202CB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801c27-1a67-42b9-b7e9-5cda40cc31e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283B8E3-25E7-4EDC-A527-6DF2620C1345}">
  <ds:schemaRefs>
    <ds:schemaRef ds:uri="http://schemas.microsoft.com/office/2006/metadata/properties"/>
    <ds:schemaRef ds:uri="http://purl.org/dc/terms/"/>
    <ds:schemaRef ds:uri="http://www.w3.org/XML/1998/namespace"/>
    <ds:schemaRef ds:uri="http://purl.org/dc/elements/1.1/"/>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5c801c27-1a67-42b9-b7e9-5cda40cc31e5"/>
  </ds:schemaRefs>
</ds:datastoreItem>
</file>

<file path=customXml/itemProps4.xml><?xml version="1.0" encoding="utf-8"?>
<ds:datastoreItem xmlns:ds="http://schemas.openxmlformats.org/officeDocument/2006/customXml" ds:itemID="{BB46E7C2-A049-47F8-A2FF-F9ABF7ABA507}">
  <ds:schemaRefs>
    <ds:schemaRef ds:uri="http://schemas.microsoft.com/sharepoint/events"/>
  </ds:schemaRefs>
</ds:datastoreItem>
</file>

<file path=customXml/itemProps5.xml><?xml version="1.0" encoding="utf-8"?>
<ds:datastoreItem xmlns:ds="http://schemas.openxmlformats.org/officeDocument/2006/customXml" ds:itemID="{DAF7D9FA-5B9D-407F-A049-E481C8ABED8C}">
  <ds:schemaRefs>
    <ds:schemaRef ds:uri="http://schemas.microsoft.com/sharepoint/v3/contenttype/forms"/>
  </ds:schemaRefs>
</ds:datastoreItem>
</file>

<file path=customXml/itemProps6.xml><?xml version="1.0" encoding="utf-8"?>
<ds:datastoreItem xmlns:ds="http://schemas.openxmlformats.org/officeDocument/2006/customXml" ds:itemID="{79195D88-B2BD-473B-A33B-889C290D1AE6}">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otalTime>22169</TotalTime>
  <Words>4031</Words>
  <Application>Microsoft Office PowerPoint</Application>
  <PresentationFormat>Custom</PresentationFormat>
  <Paragraphs>668</Paragraphs>
  <Slides>13</Slides>
  <Notes>13</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13</vt:i4>
      </vt:variant>
    </vt:vector>
  </HeadingPairs>
  <TitlesOfParts>
    <vt:vector size="17" baseType="lpstr">
      <vt:lpstr>Office Theme</vt:lpstr>
      <vt:lpstr>MDLZ Template</vt:lpstr>
      <vt:lpstr>Custom Design</vt:lpstr>
      <vt:lpstr>think-cell Slide</vt:lpstr>
      <vt:lpstr>Risk Assessment and Internal Audit Plan  </vt:lpstr>
      <vt:lpstr>Slide 2</vt:lpstr>
      <vt:lpstr>Slide 3</vt:lpstr>
      <vt:lpstr>Risk assessment &amp; Audit planning processes – Key considerations</vt:lpstr>
      <vt:lpstr>Internal Audit Risk Assessment</vt:lpstr>
      <vt:lpstr>Slide 6</vt:lpstr>
      <vt:lpstr>Slide 7</vt:lpstr>
      <vt:lpstr>Slide 8</vt:lpstr>
      <vt:lpstr> Questions?</vt:lpstr>
      <vt:lpstr>Slide 10</vt:lpstr>
      <vt:lpstr>Slide 11</vt:lpstr>
      <vt:lpstr>Slide 12</vt:lpstr>
      <vt:lpstr>Slide 13</vt:lpstr>
    </vt:vector>
  </TitlesOfParts>
  <Company>Attik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Justin</dc:creator>
  <cp:lastModifiedBy>COM-4</cp:lastModifiedBy>
  <cp:revision>1101</cp:revision>
  <cp:lastPrinted>2017-06-26T00:11:59Z</cp:lastPrinted>
  <dcterms:created xsi:type="dcterms:W3CDTF">2012-09-24T18:41:12Z</dcterms:created>
  <dcterms:modified xsi:type="dcterms:W3CDTF">2017-12-01T06:07:56Z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Sub Function Tag">
    <vt:lpwstr/>
  </property>
  <property fmtid="{D5CDD505-2E9C-101B-9397-08002B2CF9AE}" pid="4" name="Region Tag">
    <vt:lpwstr/>
  </property>
  <property fmtid="{D5CDD505-2E9C-101B-9397-08002B2CF9AE}" pid="5" name="Function Tag">
    <vt:lpwstr/>
  </property>
  <property fmtid="{D5CDD505-2E9C-101B-9397-08002B2CF9AE}" pid="6" name="Country Tag">
    <vt:lpwstr/>
  </property>
</Properties>
</file>